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89" r:id="rId2"/>
  </p:sldMasterIdLst>
  <p:notesMasterIdLst>
    <p:notesMasterId r:id="rId16"/>
  </p:notesMasterIdLst>
  <p:sldIdLst>
    <p:sldId id="345" r:id="rId3"/>
    <p:sldId id="346" r:id="rId4"/>
    <p:sldId id="347" r:id="rId5"/>
    <p:sldId id="348" r:id="rId6"/>
    <p:sldId id="349" r:id="rId7"/>
    <p:sldId id="350" r:id="rId8"/>
    <p:sldId id="318" r:id="rId9"/>
    <p:sldId id="351" r:id="rId10"/>
    <p:sldId id="307" r:id="rId11"/>
    <p:sldId id="352" r:id="rId12"/>
    <p:sldId id="257" r:id="rId13"/>
    <p:sldId id="353" r:id="rId14"/>
    <p:sldId id="287" r:id="rId15"/>
  </p:sldIdLst>
  <p:sldSz cx="9144000" cy="5143500" type="screen16x9"/>
  <p:notesSz cx="6858000" cy="9144000"/>
  <p:embeddedFontLst>
    <p:embeddedFont>
      <p:font typeface="Aldrich" panose="020B0604020202020204" charset="0"/>
      <p:regular r:id="rId17"/>
    </p:embeddedFont>
    <p:embeddedFont>
      <p:font typeface="Bai Jamjuree" panose="020B0604020202020204" charset="-34"/>
      <p:regular r:id="rId18"/>
      <p:bold r:id="rId19"/>
      <p:italic r:id="rId20"/>
      <p:boldItalic r:id="rId21"/>
    </p:embeddedFont>
    <p:embeddedFont>
      <p:font typeface="Proxima Nova"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84B76F-75C1-418A-B9E7-82F4625AB9BE}">
  <a:tblStyle styleId="{8D84B76F-75C1-418A-B9E7-82F4625AB9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49"/>
    <p:restoredTop sz="94720"/>
  </p:normalViewPr>
  <p:slideViewPr>
    <p:cSldViewPr snapToGrid="0" snapToObjects="1">
      <p:cViewPr varScale="1">
        <p:scale>
          <a:sx n="90" d="100"/>
          <a:sy n="90" d="100"/>
        </p:scale>
        <p:origin x="717" y="69"/>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9" name="Google Shape;17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08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12948bcd1fb_0_2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g12948bcd1fb_0_2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822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127f379f98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127f379f98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127f379f98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127f379f98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595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2"/>
        <p:cNvGrpSpPr/>
        <p:nvPr/>
      </p:nvGrpSpPr>
      <p:grpSpPr>
        <a:xfrm>
          <a:off x="0" y="0"/>
          <a:ext cx="0" cy="0"/>
          <a:chOff x="0" y="0"/>
          <a:chExt cx="0" cy="0"/>
        </a:xfrm>
      </p:grpSpPr>
      <p:sp>
        <p:nvSpPr>
          <p:cNvPr id="2403" name="Google Shape;2403;g12948bcd1fb_0_22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4" name="Google Shape;2404;g12948bcd1fb_0_22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12948bcd1fb_0_2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g12948bcd1fb_0_2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5149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12948bcd1fb_0_22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1" name="Google Shape;2161;g12948bcd1fb_0_22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143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12948bcd1fb_0_2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g12948bcd1fb_0_2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107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1"/>
        <p:cNvGrpSpPr/>
        <p:nvPr/>
      </p:nvGrpSpPr>
      <p:grpSpPr>
        <a:xfrm>
          <a:off x="0" y="0"/>
          <a:ext cx="0" cy="0"/>
          <a:chOff x="0" y="0"/>
          <a:chExt cx="0" cy="0"/>
        </a:xfrm>
      </p:grpSpPr>
      <p:sp>
        <p:nvSpPr>
          <p:cNvPr id="2472" name="Google Shape;2472;g12948bcd1fb_0_22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3" name="Google Shape;2473;g12948bcd1fb_0_22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656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12948bcd1fb_0_2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g12948bcd1fb_0_2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011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1"/>
        <p:cNvGrpSpPr/>
        <p:nvPr/>
      </p:nvGrpSpPr>
      <p:grpSpPr>
        <a:xfrm>
          <a:off x="0" y="0"/>
          <a:ext cx="0" cy="0"/>
          <a:chOff x="0" y="0"/>
          <a:chExt cx="0" cy="0"/>
        </a:xfrm>
      </p:grpSpPr>
      <p:sp>
        <p:nvSpPr>
          <p:cNvPr id="4722" name="Google Shape;4722;g12948bcd1fb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3" name="Google Shape;4723;g12948bcd1f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12948bcd1fb_0_2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g12948bcd1fb_0_2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393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p:cNvGrpSpPr/>
        <p:nvPr/>
      </p:nvGrpSpPr>
      <p:grpSpPr>
        <a:xfrm>
          <a:off x="0" y="0"/>
          <a:ext cx="0" cy="0"/>
          <a:chOff x="0" y="0"/>
          <a:chExt cx="0" cy="0"/>
        </a:xfrm>
      </p:grpSpPr>
      <p:sp>
        <p:nvSpPr>
          <p:cNvPr id="2813" name="Google Shape;2813;g12948bcd1fb_0_22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12948bcd1fb_0_22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jp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0" name="Google Shape;10;p2"/>
          <p:cNvSpPr txBox="1">
            <a:spLocks noGrp="1"/>
          </p:cNvSpPr>
          <p:nvPr>
            <p:ph type="ctrTitle"/>
          </p:nvPr>
        </p:nvSpPr>
        <p:spPr>
          <a:xfrm>
            <a:off x="1248375" y="1541473"/>
            <a:ext cx="6647100" cy="1695900"/>
          </a:xfrm>
          <a:prstGeom prst="rect">
            <a:avLst/>
          </a:prstGeom>
        </p:spPr>
        <p:txBody>
          <a:bodyPr spcFirstLastPara="1" wrap="square" lIns="91425" tIns="0" rIns="91425" bIns="91425" anchor="t" anchorCtr="0">
            <a:noAutofit/>
          </a:bodyPr>
          <a:lstStyle>
            <a:lvl1pPr lvl="0" algn="ctr">
              <a:lnSpc>
                <a:spcPct val="90000"/>
              </a:lnSpc>
              <a:spcBef>
                <a:spcPts val="0"/>
              </a:spcBef>
              <a:spcAft>
                <a:spcPts val="0"/>
              </a:spcAft>
              <a:buSzPts val="5200"/>
              <a:buNone/>
              <a:defRPr sz="6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248525" y="3290708"/>
            <a:ext cx="6647100" cy="37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solidFill>
                  <a:schemeClr val="lt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p:cNvPicPr preferRelativeResize="0"/>
          <p:nvPr/>
        </p:nvPicPr>
        <p:blipFill>
          <a:blip r:embed="rId3">
            <a:alphaModFix/>
          </a:blip>
          <a:stretch>
            <a:fillRect/>
          </a:stretch>
        </p:blipFill>
        <p:spPr>
          <a:xfrm>
            <a:off x="-467701" y="3755650"/>
            <a:ext cx="9353213" cy="2681250"/>
          </a:xfrm>
          <a:prstGeom prst="rect">
            <a:avLst/>
          </a:prstGeom>
          <a:noFill/>
          <a:ln>
            <a:noFill/>
          </a:ln>
        </p:spPr>
      </p:pic>
      <p:grpSp>
        <p:nvGrpSpPr>
          <p:cNvPr id="13" name="Google Shape;13;p2"/>
          <p:cNvGrpSpPr/>
          <p:nvPr/>
        </p:nvGrpSpPr>
        <p:grpSpPr>
          <a:xfrm>
            <a:off x="391864" y="3545270"/>
            <a:ext cx="289170" cy="284718"/>
            <a:chOff x="426000" y="3302025"/>
            <a:chExt cx="220875" cy="217475"/>
          </a:xfrm>
        </p:grpSpPr>
        <p:sp>
          <p:nvSpPr>
            <p:cNvPr id="14" name="Google Shape;14;p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357713" y="905775"/>
            <a:ext cx="357454" cy="956304"/>
            <a:chOff x="357713" y="600975"/>
            <a:chExt cx="357454" cy="956304"/>
          </a:xfrm>
        </p:grpSpPr>
        <p:sp>
          <p:nvSpPr>
            <p:cNvPr id="17" name="Google Shape;17;p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5258308" y="722871"/>
            <a:ext cx="793256" cy="182899"/>
            <a:chOff x="2685575" y="2835950"/>
            <a:chExt cx="433000" cy="99825"/>
          </a:xfrm>
        </p:grpSpPr>
        <p:sp>
          <p:nvSpPr>
            <p:cNvPr id="22" name="Google Shape;22;p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1409864" y="-1010428"/>
            <a:ext cx="2019176" cy="2019176"/>
            <a:chOff x="1943325" y="-220375"/>
            <a:chExt cx="1298672" cy="1298672"/>
          </a:xfrm>
        </p:grpSpPr>
        <p:sp>
          <p:nvSpPr>
            <p:cNvPr id="27" name="Google Shape;27;p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8366565" y="3429220"/>
            <a:ext cx="1965289" cy="517060"/>
            <a:chOff x="3539975" y="3523525"/>
            <a:chExt cx="745925" cy="196250"/>
          </a:xfrm>
        </p:grpSpPr>
        <p:sp>
          <p:nvSpPr>
            <p:cNvPr id="76" name="Google Shape;76;p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2"/>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2"/>
          <p:cNvPicPr preferRelativeResize="0"/>
          <p:nvPr/>
        </p:nvPicPr>
        <p:blipFill>
          <a:blip r:embed="rId4">
            <a:alphaModFix/>
          </a:blip>
          <a:stretch>
            <a:fillRect/>
          </a:stretch>
        </p:blipFill>
        <p:spPr>
          <a:xfrm>
            <a:off x="7164689" y="-802375"/>
            <a:ext cx="2527512" cy="2681250"/>
          </a:xfrm>
          <a:prstGeom prst="rect">
            <a:avLst/>
          </a:prstGeom>
          <a:noFill/>
          <a:ln>
            <a:noFill/>
          </a:ln>
        </p:spPr>
      </p:pic>
    </p:spTree>
    <p:extLst>
      <p:ext uri="{BB962C8B-B14F-4D97-AF65-F5344CB8AC3E}">
        <p14:creationId xmlns:p14="http://schemas.microsoft.com/office/powerpoint/2010/main" val="2082640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6"/>
        <p:cNvGrpSpPr/>
        <p:nvPr/>
      </p:nvGrpSpPr>
      <p:grpSpPr>
        <a:xfrm>
          <a:off x="0" y="0"/>
          <a:ext cx="0" cy="0"/>
          <a:chOff x="0" y="0"/>
          <a:chExt cx="0" cy="0"/>
        </a:xfrm>
      </p:grpSpPr>
    </p:spTree>
    <p:extLst>
      <p:ext uri="{BB962C8B-B14F-4D97-AF65-F5344CB8AC3E}">
        <p14:creationId xmlns:p14="http://schemas.microsoft.com/office/powerpoint/2010/main" val="2335628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57"/>
        <p:cNvGrpSpPr/>
        <p:nvPr/>
      </p:nvGrpSpPr>
      <p:grpSpPr>
        <a:xfrm>
          <a:off x="0" y="0"/>
          <a:ext cx="0" cy="0"/>
          <a:chOff x="0" y="0"/>
          <a:chExt cx="0" cy="0"/>
        </a:xfrm>
      </p:grpSpPr>
      <p:pic>
        <p:nvPicPr>
          <p:cNvPr id="558" name="Google Shape;558;p1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559" name="Google Shape;559;p13"/>
          <p:cNvSpPr txBox="1">
            <a:spLocks noGrp="1"/>
          </p:cNvSpPr>
          <p:nvPr>
            <p:ph type="title" hasCustomPrompt="1"/>
          </p:nvPr>
        </p:nvSpPr>
        <p:spPr>
          <a:xfrm>
            <a:off x="817925" y="153507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0" name="Google Shape;560;p13"/>
          <p:cNvSpPr txBox="1">
            <a:spLocks noGrp="1"/>
          </p:cNvSpPr>
          <p:nvPr>
            <p:ph type="subTitle" idx="1"/>
          </p:nvPr>
        </p:nvSpPr>
        <p:spPr>
          <a:xfrm>
            <a:off x="1639675" y="1483450"/>
            <a:ext cx="2887200" cy="354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1" name="Google Shape;561;p13"/>
          <p:cNvSpPr txBox="1">
            <a:spLocks noGrp="1"/>
          </p:cNvSpPr>
          <p:nvPr>
            <p:ph type="subTitle" idx="2"/>
          </p:nvPr>
        </p:nvSpPr>
        <p:spPr>
          <a:xfrm>
            <a:off x="1639675" y="183804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2" name="Google Shape;562;p13"/>
          <p:cNvSpPr txBox="1">
            <a:spLocks noGrp="1"/>
          </p:cNvSpPr>
          <p:nvPr>
            <p:ph type="title" idx="3" hasCustomPrompt="1"/>
          </p:nvPr>
        </p:nvSpPr>
        <p:spPr>
          <a:xfrm>
            <a:off x="817925"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3" name="Google Shape;563;p13"/>
          <p:cNvSpPr txBox="1">
            <a:spLocks noGrp="1"/>
          </p:cNvSpPr>
          <p:nvPr>
            <p:ph type="subTitle" idx="4"/>
          </p:nvPr>
        </p:nvSpPr>
        <p:spPr>
          <a:xfrm>
            <a:off x="1639675" y="2497425"/>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4" name="Google Shape;564;p13"/>
          <p:cNvSpPr txBox="1">
            <a:spLocks noGrp="1"/>
          </p:cNvSpPr>
          <p:nvPr>
            <p:ph type="subTitle" idx="5"/>
          </p:nvPr>
        </p:nvSpPr>
        <p:spPr>
          <a:xfrm>
            <a:off x="1639675" y="2852015"/>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5" name="Google Shape;565;p13"/>
          <p:cNvSpPr txBox="1">
            <a:spLocks noGrp="1"/>
          </p:cNvSpPr>
          <p:nvPr>
            <p:ph type="title" idx="6" hasCustomPrompt="1"/>
          </p:nvPr>
        </p:nvSpPr>
        <p:spPr>
          <a:xfrm>
            <a:off x="817925"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6" name="Google Shape;566;p13"/>
          <p:cNvSpPr txBox="1">
            <a:spLocks noGrp="1"/>
          </p:cNvSpPr>
          <p:nvPr>
            <p:ph type="subTitle" idx="7"/>
          </p:nvPr>
        </p:nvSpPr>
        <p:spPr>
          <a:xfrm>
            <a:off x="1639675" y="351140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7" name="Google Shape;567;p13"/>
          <p:cNvSpPr txBox="1">
            <a:spLocks noGrp="1"/>
          </p:cNvSpPr>
          <p:nvPr>
            <p:ph type="subTitle" idx="8"/>
          </p:nvPr>
        </p:nvSpPr>
        <p:spPr>
          <a:xfrm>
            <a:off x="1639675" y="386599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8" name="Google Shape;568;p13"/>
          <p:cNvSpPr txBox="1">
            <a:spLocks noGrp="1"/>
          </p:cNvSpPr>
          <p:nvPr>
            <p:ph type="title" idx="9" hasCustomPrompt="1"/>
          </p:nvPr>
        </p:nvSpPr>
        <p:spPr>
          <a:xfrm>
            <a:off x="4707713" y="153507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9" name="Google Shape;569;p13"/>
          <p:cNvSpPr txBox="1">
            <a:spLocks noGrp="1"/>
          </p:cNvSpPr>
          <p:nvPr>
            <p:ph type="subTitle" idx="13"/>
          </p:nvPr>
        </p:nvSpPr>
        <p:spPr>
          <a:xfrm>
            <a:off x="5529413" y="148345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0" name="Google Shape;570;p13"/>
          <p:cNvSpPr txBox="1">
            <a:spLocks noGrp="1"/>
          </p:cNvSpPr>
          <p:nvPr>
            <p:ph type="subTitle" idx="14"/>
          </p:nvPr>
        </p:nvSpPr>
        <p:spPr>
          <a:xfrm>
            <a:off x="5529413" y="183804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1" name="Google Shape;571;p13"/>
          <p:cNvSpPr txBox="1">
            <a:spLocks noGrp="1"/>
          </p:cNvSpPr>
          <p:nvPr>
            <p:ph type="title" idx="15" hasCustomPrompt="1"/>
          </p:nvPr>
        </p:nvSpPr>
        <p:spPr>
          <a:xfrm>
            <a:off x="4707713"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72" name="Google Shape;572;p13"/>
          <p:cNvSpPr txBox="1">
            <a:spLocks noGrp="1"/>
          </p:cNvSpPr>
          <p:nvPr>
            <p:ph type="subTitle" idx="16"/>
          </p:nvPr>
        </p:nvSpPr>
        <p:spPr>
          <a:xfrm>
            <a:off x="5529413" y="2497425"/>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3" name="Google Shape;573;p13"/>
          <p:cNvSpPr txBox="1">
            <a:spLocks noGrp="1"/>
          </p:cNvSpPr>
          <p:nvPr>
            <p:ph type="subTitle" idx="17"/>
          </p:nvPr>
        </p:nvSpPr>
        <p:spPr>
          <a:xfrm>
            <a:off x="5529413" y="2852015"/>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3"/>
          <p:cNvSpPr txBox="1">
            <a:spLocks noGrp="1"/>
          </p:cNvSpPr>
          <p:nvPr>
            <p:ph type="title" idx="18" hasCustomPrompt="1"/>
          </p:nvPr>
        </p:nvSpPr>
        <p:spPr>
          <a:xfrm>
            <a:off x="4707713"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75" name="Google Shape;575;p13"/>
          <p:cNvSpPr txBox="1">
            <a:spLocks noGrp="1"/>
          </p:cNvSpPr>
          <p:nvPr>
            <p:ph type="subTitle" idx="19"/>
          </p:nvPr>
        </p:nvSpPr>
        <p:spPr>
          <a:xfrm>
            <a:off x="5529413" y="351140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6" name="Google Shape;576;p13"/>
          <p:cNvSpPr txBox="1">
            <a:spLocks noGrp="1"/>
          </p:cNvSpPr>
          <p:nvPr>
            <p:ph type="subTitle" idx="20"/>
          </p:nvPr>
        </p:nvSpPr>
        <p:spPr>
          <a:xfrm>
            <a:off x="5529413" y="386599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7" name="Google Shape;577;p13"/>
          <p:cNvSpPr txBox="1">
            <a:spLocks noGrp="1"/>
          </p:cNvSpPr>
          <p:nvPr>
            <p:ph type="title" idx="21"/>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578" name="Google Shape;578;p13"/>
          <p:cNvGrpSpPr/>
          <p:nvPr/>
        </p:nvGrpSpPr>
        <p:grpSpPr>
          <a:xfrm>
            <a:off x="8246982" y="3753300"/>
            <a:ext cx="1039906" cy="679800"/>
            <a:chOff x="4082325" y="3790650"/>
            <a:chExt cx="1039906" cy="679800"/>
          </a:xfrm>
        </p:grpSpPr>
        <p:sp>
          <p:nvSpPr>
            <p:cNvPr id="579" name="Google Shape;579;p13"/>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13"/>
          <p:cNvGrpSpPr/>
          <p:nvPr/>
        </p:nvGrpSpPr>
        <p:grpSpPr>
          <a:xfrm>
            <a:off x="-846423" y="4392645"/>
            <a:ext cx="1965289" cy="517060"/>
            <a:chOff x="3539975" y="3523525"/>
            <a:chExt cx="745925" cy="196250"/>
          </a:xfrm>
        </p:grpSpPr>
        <p:sp>
          <p:nvSpPr>
            <p:cNvPr id="583" name="Google Shape;583;p1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13"/>
          <p:cNvGrpSpPr/>
          <p:nvPr/>
        </p:nvGrpSpPr>
        <p:grpSpPr>
          <a:xfrm flipH="1">
            <a:off x="-3594575" y="-199329"/>
            <a:ext cx="4000413" cy="3175881"/>
            <a:chOff x="5207925" y="-1994879"/>
            <a:chExt cx="4000413" cy="3175881"/>
          </a:xfrm>
        </p:grpSpPr>
        <p:sp>
          <p:nvSpPr>
            <p:cNvPr id="600" name="Google Shape;600;p1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3"/>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190604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603"/>
        <p:cNvGrpSpPr/>
        <p:nvPr/>
      </p:nvGrpSpPr>
      <p:grpSpPr>
        <a:xfrm>
          <a:off x="0" y="0"/>
          <a:ext cx="0" cy="0"/>
          <a:chOff x="0" y="0"/>
          <a:chExt cx="0" cy="0"/>
        </a:xfrm>
      </p:grpSpPr>
      <p:pic>
        <p:nvPicPr>
          <p:cNvPr id="604" name="Google Shape;604;p14"/>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605" name="Google Shape;605;p14"/>
          <p:cNvSpPr txBox="1">
            <a:spLocks noGrp="1"/>
          </p:cNvSpPr>
          <p:nvPr>
            <p:ph type="body" idx="1"/>
          </p:nvPr>
        </p:nvSpPr>
        <p:spPr>
          <a:xfrm flipH="1">
            <a:off x="4572000" y="1687975"/>
            <a:ext cx="3856500" cy="292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solidFill>
                  <a:schemeClr val="lt1"/>
                </a:solidFill>
              </a:defRPr>
            </a:lvl1pPr>
            <a:lvl2pPr marL="914400" lvl="1" indent="-304800" rtl="0">
              <a:spcBef>
                <a:spcPts val="0"/>
              </a:spcBef>
              <a:spcAft>
                <a:spcPts val="0"/>
              </a:spcAft>
              <a:buClr>
                <a:schemeClr val="lt1"/>
              </a:buClr>
              <a:buSzPts val="1200"/>
              <a:buChar char="○"/>
              <a:defRPr sz="1200">
                <a:solidFill>
                  <a:schemeClr val="lt1"/>
                </a:solidFill>
              </a:defRPr>
            </a:lvl2pPr>
            <a:lvl3pPr marL="1371600" lvl="2" indent="-304800" rtl="0">
              <a:spcBef>
                <a:spcPts val="0"/>
              </a:spcBef>
              <a:spcAft>
                <a:spcPts val="0"/>
              </a:spcAft>
              <a:buClr>
                <a:schemeClr val="lt1"/>
              </a:buClr>
              <a:buSzPts val="1200"/>
              <a:buChar char="■"/>
              <a:defRPr sz="1200">
                <a:solidFill>
                  <a:schemeClr val="lt1"/>
                </a:solidFill>
              </a:defRPr>
            </a:lvl3pPr>
            <a:lvl4pPr marL="1828800" lvl="3" indent="-304800" rtl="0">
              <a:spcBef>
                <a:spcPts val="0"/>
              </a:spcBef>
              <a:spcAft>
                <a:spcPts val="0"/>
              </a:spcAft>
              <a:buClr>
                <a:schemeClr val="lt1"/>
              </a:buClr>
              <a:buSzPts val="1200"/>
              <a:buChar char="●"/>
              <a:defRPr sz="1200">
                <a:solidFill>
                  <a:schemeClr val="lt1"/>
                </a:solidFill>
              </a:defRPr>
            </a:lvl4pPr>
            <a:lvl5pPr marL="2286000" lvl="4" indent="-304800" rtl="0">
              <a:spcBef>
                <a:spcPts val="0"/>
              </a:spcBef>
              <a:spcAft>
                <a:spcPts val="0"/>
              </a:spcAft>
              <a:buClr>
                <a:schemeClr val="lt1"/>
              </a:buClr>
              <a:buSzPts val="1200"/>
              <a:buChar char="○"/>
              <a:defRPr sz="1200">
                <a:solidFill>
                  <a:schemeClr val="lt1"/>
                </a:solidFill>
              </a:defRPr>
            </a:lvl5pPr>
            <a:lvl6pPr marL="2743200" lvl="5" indent="-304800" rtl="0">
              <a:spcBef>
                <a:spcPts val="0"/>
              </a:spcBef>
              <a:spcAft>
                <a:spcPts val="0"/>
              </a:spcAft>
              <a:buClr>
                <a:schemeClr val="lt1"/>
              </a:buClr>
              <a:buSzPts val="1200"/>
              <a:buChar char="■"/>
              <a:defRPr sz="1200">
                <a:solidFill>
                  <a:schemeClr val="lt1"/>
                </a:solidFill>
              </a:defRPr>
            </a:lvl6pPr>
            <a:lvl7pPr marL="3200400" lvl="6" indent="-304800" rtl="0">
              <a:spcBef>
                <a:spcPts val="0"/>
              </a:spcBef>
              <a:spcAft>
                <a:spcPts val="0"/>
              </a:spcAft>
              <a:buClr>
                <a:schemeClr val="lt1"/>
              </a:buClr>
              <a:buSzPts val="1200"/>
              <a:buChar char="●"/>
              <a:defRPr sz="1200">
                <a:solidFill>
                  <a:schemeClr val="lt1"/>
                </a:solidFill>
              </a:defRPr>
            </a:lvl7pPr>
            <a:lvl8pPr marL="3657600" lvl="7" indent="-304800" rtl="0">
              <a:spcBef>
                <a:spcPts val="0"/>
              </a:spcBef>
              <a:spcAft>
                <a:spcPts val="0"/>
              </a:spcAft>
              <a:buClr>
                <a:schemeClr val="lt1"/>
              </a:buClr>
              <a:buSzPts val="1200"/>
              <a:buChar char="○"/>
              <a:defRPr sz="1200">
                <a:solidFill>
                  <a:schemeClr val="lt1"/>
                </a:solidFill>
              </a:defRPr>
            </a:lvl8pPr>
            <a:lvl9pPr marL="4114800" lvl="8" indent="-304800" rtl="0">
              <a:spcBef>
                <a:spcPts val="0"/>
              </a:spcBef>
              <a:spcAft>
                <a:spcPts val="0"/>
              </a:spcAft>
              <a:buClr>
                <a:schemeClr val="lt1"/>
              </a:buClr>
              <a:buSzPts val="1200"/>
              <a:buChar char="■"/>
              <a:defRPr sz="1200">
                <a:solidFill>
                  <a:schemeClr val="lt1"/>
                </a:solidFill>
              </a:defRPr>
            </a:lvl9pPr>
          </a:lstStyle>
          <a:p>
            <a:endParaRPr/>
          </a:p>
        </p:txBody>
      </p:sp>
      <p:sp>
        <p:nvSpPr>
          <p:cNvPr id="606" name="Google Shape;606;p14"/>
          <p:cNvSpPr txBox="1">
            <a:spLocks noGrp="1"/>
          </p:cNvSpPr>
          <p:nvPr>
            <p:ph type="body" idx="2"/>
          </p:nvPr>
        </p:nvSpPr>
        <p:spPr>
          <a:xfrm flipH="1">
            <a:off x="715500" y="1687975"/>
            <a:ext cx="3856500" cy="2921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solidFill>
                  <a:schemeClr val="lt1"/>
                </a:solidFill>
              </a:defRPr>
            </a:lvl1pPr>
            <a:lvl2pPr marL="914400" lvl="1" indent="-304800" rtl="0">
              <a:spcBef>
                <a:spcPts val="0"/>
              </a:spcBef>
              <a:spcAft>
                <a:spcPts val="0"/>
              </a:spcAft>
              <a:buClr>
                <a:schemeClr val="lt1"/>
              </a:buClr>
              <a:buSzPts val="1200"/>
              <a:buChar char="○"/>
              <a:defRPr sz="1200">
                <a:solidFill>
                  <a:schemeClr val="lt1"/>
                </a:solidFill>
              </a:defRPr>
            </a:lvl2pPr>
            <a:lvl3pPr marL="1371600" lvl="2" indent="-304800" rtl="0">
              <a:spcBef>
                <a:spcPts val="0"/>
              </a:spcBef>
              <a:spcAft>
                <a:spcPts val="0"/>
              </a:spcAft>
              <a:buClr>
                <a:schemeClr val="lt1"/>
              </a:buClr>
              <a:buSzPts val="1200"/>
              <a:buChar char="■"/>
              <a:defRPr sz="1200">
                <a:solidFill>
                  <a:schemeClr val="lt1"/>
                </a:solidFill>
              </a:defRPr>
            </a:lvl3pPr>
            <a:lvl4pPr marL="1828800" lvl="3" indent="-304800" rtl="0">
              <a:spcBef>
                <a:spcPts val="0"/>
              </a:spcBef>
              <a:spcAft>
                <a:spcPts val="0"/>
              </a:spcAft>
              <a:buClr>
                <a:schemeClr val="lt1"/>
              </a:buClr>
              <a:buSzPts val="1200"/>
              <a:buChar char="●"/>
              <a:defRPr sz="1200">
                <a:solidFill>
                  <a:schemeClr val="lt1"/>
                </a:solidFill>
              </a:defRPr>
            </a:lvl4pPr>
            <a:lvl5pPr marL="2286000" lvl="4" indent="-304800" rtl="0">
              <a:spcBef>
                <a:spcPts val="0"/>
              </a:spcBef>
              <a:spcAft>
                <a:spcPts val="0"/>
              </a:spcAft>
              <a:buClr>
                <a:schemeClr val="lt1"/>
              </a:buClr>
              <a:buSzPts val="1200"/>
              <a:buChar char="○"/>
              <a:defRPr sz="1200">
                <a:solidFill>
                  <a:schemeClr val="lt1"/>
                </a:solidFill>
              </a:defRPr>
            </a:lvl5pPr>
            <a:lvl6pPr marL="2743200" lvl="5" indent="-304800" rtl="0">
              <a:spcBef>
                <a:spcPts val="0"/>
              </a:spcBef>
              <a:spcAft>
                <a:spcPts val="0"/>
              </a:spcAft>
              <a:buClr>
                <a:schemeClr val="lt1"/>
              </a:buClr>
              <a:buSzPts val="1200"/>
              <a:buChar char="■"/>
              <a:defRPr sz="1200">
                <a:solidFill>
                  <a:schemeClr val="lt1"/>
                </a:solidFill>
              </a:defRPr>
            </a:lvl6pPr>
            <a:lvl7pPr marL="3200400" lvl="6" indent="-304800" rtl="0">
              <a:spcBef>
                <a:spcPts val="0"/>
              </a:spcBef>
              <a:spcAft>
                <a:spcPts val="0"/>
              </a:spcAft>
              <a:buClr>
                <a:schemeClr val="lt1"/>
              </a:buClr>
              <a:buSzPts val="1200"/>
              <a:buChar char="●"/>
              <a:defRPr sz="1200">
                <a:solidFill>
                  <a:schemeClr val="lt1"/>
                </a:solidFill>
              </a:defRPr>
            </a:lvl7pPr>
            <a:lvl8pPr marL="3657600" lvl="7" indent="-304800" rtl="0">
              <a:spcBef>
                <a:spcPts val="0"/>
              </a:spcBef>
              <a:spcAft>
                <a:spcPts val="0"/>
              </a:spcAft>
              <a:buClr>
                <a:schemeClr val="lt1"/>
              </a:buClr>
              <a:buSzPts val="1200"/>
              <a:buChar char="○"/>
              <a:defRPr sz="1200">
                <a:solidFill>
                  <a:schemeClr val="lt1"/>
                </a:solidFill>
              </a:defRPr>
            </a:lvl8pPr>
            <a:lvl9pPr marL="4114800" lvl="8" indent="-304800" rtl="0">
              <a:spcBef>
                <a:spcPts val="0"/>
              </a:spcBef>
              <a:spcAft>
                <a:spcPts val="0"/>
              </a:spcAft>
              <a:buClr>
                <a:schemeClr val="lt1"/>
              </a:buClr>
              <a:buSzPts val="1200"/>
              <a:buChar char="■"/>
              <a:defRPr sz="1200">
                <a:solidFill>
                  <a:schemeClr val="lt1"/>
                </a:solidFill>
              </a:defRPr>
            </a:lvl9pPr>
          </a:lstStyle>
          <a:p>
            <a:endParaRPr/>
          </a:p>
        </p:txBody>
      </p:sp>
      <p:sp>
        <p:nvSpPr>
          <p:cNvPr id="607" name="Google Shape;607;p1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608" name="Google Shape;608;p14"/>
          <p:cNvGrpSpPr/>
          <p:nvPr/>
        </p:nvGrpSpPr>
        <p:grpSpPr>
          <a:xfrm>
            <a:off x="391864" y="4078670"/>
            <a:ext cx="289170" cy="284718"/>
            <a:chOff x="426000" y="3302025"/>
            <a:chExt cx="220875" cy="217475"/>
          </a:xfrm>
        </p:grpSpPr>
        <p:sp>
          <p:nvSpPr>
            <p:cNvPr id="609" name="Google Shape;609;p1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62109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611"/>
        <p:cNvGrpSpPr/>
        <p:nvPr/>
      </p:nvGrpSpPr>
      <p:grpSpPr>
        <a:xfrm>
          <a:off x="0" y="0"/>
          <a:ext cx="0" cy="0"/>
          <a:chOff x="0" y="0"/>
          <a:chExt cx="0" cy="0"/>
        </a:xfrm>
      </p:grpSpPr>
      <p:pic>
        <p:nvPicPr>
          <p:cNvPr id="612" name="Google Shape;612;p15"/>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613" name="Google Shape;613;p15"/>
          <p:cNvSpPr txBox="1">
            <a:spLocks noGrp="1"/>
          </p:cNvSpPr>
          <p:nvPr>
            <p:ph type="subTitle" idx="1"/>
          </p:nvPr>
        </p:nvSpPr>
        <p:spPr>
          <a:xfrm>
            <a:off x="5509997" y="3018746"/>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4" name="Google Shape;614;p15"/>
          <p:cNvSpPr txBox="1">
            <a:spLocks noGrp="1"/>
          </p:cNvSpPr>
          <p:nvPr>
            <p:ph type="subTitle" idx="2"/>
          </p:nvPr>
        </p:nvSpPr>
        <p:spPr>
          <a:xfrm>
            <a:off x="5509984" y="3411654"/>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5" name="Google Shape;615;p15"/>
          <p:cNvSpPr txBox="1">
            <a:spLocks noGrp="1"/>
          </p:cNvSpPr>
          <p:nvPr>
            <p:ph type="subTitle" idx="3"/>
          </p:nvPr>
        </p:nvSpPr>
        <p:spPr>
          <a:xfrm>
            <a:off x="2027671" y="3018746"/>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6" name="Google Shape;616;p15"/>
          <p:cNvSpPr txBox="1">
            <a:spLocks noGrp="1"/>
          </p:cNvSpPr>
          <p:nvPr>
            <p:ph type="subTitle" idx="4"/>
          </p:nvPr>
        </p:nvSpPr>
        <p:spPr>
          <a:xfrm>
            <a:off x="2027646" y="3411654"/>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7" name="Google Shape;617;p1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618" name="Google Shape;618;p15"/>
          <p:cNvGrpSpPr/>
          <p:nvPr/>
        </p:nvGrpSpPr>
        <p:grpSpPr>
          <a:xfrm>
            <a:off x="391864" y="4078670"/>
            <a:ext cx="289170" cy="284718"/>
            <a:chOff x="426000" y="3302025"/>
            <a:chExt cx="220875" cy="217475"/>
          </a:xfrm>
        </p:grpSpPr>
        <p:sp>
          <p:nvSpPr>
            <p:cNvPr id="619" name="Google Shape;619;p15"/>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15"/>
          <p:cNvGrpSpPr/>
          <p:nvPr/>
        </p:nvGrpSpPr>
        <p:grpSpPr>
          <a:xfrm>
            <a:off x="357713" y="1439175"/>
            <a:ext cx="357454" cy="956304"/>
            <a:chOff x="357713" y="600975"/>
            <a:chExt cx="357454" cy="956304"/>
          </a:xfrm>
        </p:grpSpPr>
        <p:sp>
          <p:nvSpPr>
            <p:cNvPr id="622" name="Google Shape;622;p1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15"/>
          <p:cNvGrpSpPr/>
          <p:nvPr/>
        </p:nvGrpSpPr>
        <p:grpSpPr>
          <a:xfrm>
            <a:off x="4216658" y="4528371"/>
            <a:ext cx="793256" cy="182899"/>
            <a:chOff x="2685575" y="2835950"/>
            <a:chExt cx="433000" cy="99825"/>
          </a:xfrm>
        </p:grpSpPr>
        <p:sp>
          <p:nvSpPr>
            <p:cNvPr id="627" name="Google Shape;627;p1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15"/>
          <p:cNvGrpSpPr/>
          <p:nvPr/>
        </p:nvGrpSpPr>
        <p:grpSpPr>
          <a:xfrm>
            <a:off x="7786565" y="4346720"/>
            <a:ext cx="1965289" cy="517060"/>
            <a:chOff x="3539975" y="3523525"/>
            <a:chExt cx="745925" cy="196250"/>
          </a:xfrm>
        </p:grpSpPr>
        <p:sp>
          <p:nvSpPr>
            <p:cNvPr id="632" name="Google Shape;632;p1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8" name="Google Shape;648;p15"/>
          <p:cNvPicPr preferRelativeResize="0"/>
          <p:nvPr/>
        </p:nvPicPr>
        <p:blipFill rotWithShape="1">
          <a:blip r:embed="rId3">
            <a:alphaModFix/>
          </a:blip>
          <a:srcRect l="228" r="238"/>
          <a:stretch/>
        </p:blipFill>
        <p:spPr>
          <a:xfrm rot="10800000" flipH="1">
            <a:off x="6828749" y="-445753"/>
            <a:ext cx="9353213" cy="2681250"/>
          </a:xfrm>
          <a:prstGeom prst="rect">
            <a:avLst/>
          </a:prstGeom>
          <a:noFill/>
          <a:ln>
            <a:noFill/>
          </a:ln>
        </p:spPr>
      </p:pic>
      <p:sp>
        <p:nvSpPr>
          <p:cNvPr id="649" name="Google Shape;649;p15"/>
          <p:cNvSpPr txBox="1">
            <a:spLocks noGrp="1"/>
          </p:cNvSpPr>
          <p:nvPr>
            <p:ph type="subTitle" idx="5"/>
          </p:nvPr>
        </p:nvSpPr>
        <p:spPr>
          <a:xfrm>
            <a:off x="5509997" y="1585321"/>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50" name="Google Shape;650;p15"/>
          <p:cNvSpPr txBox="1">
            <a:spLocks noGrp="1"/>
          </p:cNvSpPr>
          <p:nvPr>
            <p:ph type="subTitle" idx="6"/>
          </p:nvPr>
        </p:nvSpPr>
        <p:spPr>
          <a:xfrm>
            <a:off x="5509984" y="1978229"/>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51" name="Google Shape;651;p15"/>
          <p:cNvSpPr txBox="1">
            <a:spLocks noGrp="1"/>
          </p:cNvSpPr>
          <p:nvPr>
            <p:ph type="subTitle" idx="7"/>
          </p:nvPr>
        </p:nvSpPr>
        <p:spPr>
          <a:xfrm>
            <a:off x="2027671" y="1585321"/>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52" name="Google Shape;652;p15"/>
          <p:cNvSpPr txBox="1">
            <a:spLocks noGrp="1"/>
          </p:cNvSpPr>
          <p:nvPr>
            <p:ph type="subTitle" idx="8"/>
          </p:nvPr>
        </p:nvSpPr>
        <p:spPr>
          <a:xfrm>
            <a:off x="2027646" y="1978229"/>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1826778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653"/>
        <p:cNvGrpSpPr/>
        <p:nvPr/>
      </p:nvGrpSpPr>
      <p:grpSpPr>
        <a:xfrm>
          <a:off x="0" y="0"/>
          <a:ext cx="0" cy="0"/>
          <a:chOff x="0" y="0"/>
          <a:chExt cx="0" cy="0"/>
        </a:xfrm>
      </p:grpSpPr>
      <p:pic>
        <p:nvPicPr>
          <p:cNvPr id="654" name="Google Shape;654;p16"/>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655" name="Google Shape;655;p16"/>
          <p:cNvSpPr txBox="1">
            <a:spLocks noGrp="1"/>
          </p:cNvSpPr>
          <p:nvPr>
            <p:ph type="subTitle" idx="1"/>
          </p:nvPr>
        </p:nvSpPr>
        <p:spPr>
          <a:xfrm>
            <a:off x="3256861" y="1320575"/>
            <a:ext cx="2204400" cy="443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6" name="Google Shape;656;p16"/>
          <p:cNvSpPr txBox="1">
            <a:spLocks noGrp="1"/>
          </p:cNvSpPr>
          <p:nvPr>
            <p:ph type="subTitle" idx="2"/>
          </p:nvPr>
        </p:nvSpPr>
        <p:spPr>
          <a:xfrm>
            <a:off x="3256856" y="17850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7" name="Google Shape;657;p16"/>
          <p:cNvSpPr txBox="1">
            <a:spLocks noGrp="1"/>
          </p:cNvSpPr>
          <p:nvPr>
            <p:ph type="subTitle" idx="3"/>
          </p:nvPr>
        </p:nvSpPr>
        <p:spPr>
          <a:xfrm>
            <a:off x="3256861" y="2435975"/>
            <a:ext cx="220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8" name="Google Shape;658;p16"/>
          <p:cNvSpPr txBox="1">
            <a:spLocks noGrp="1"/>
          </p:cNvSpPr>
          <p:nvPr>
            <p:ph type="subTitle" idx="4"/>
          </p:nvPr>
        </p:nvSpPr>
        <p:spPr>
          <a:xfrm>
            <a:off x="3256856" y="29004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9" name="Google Shape;659;p16"/>
          <p:cNvSpPr txBox="1">
            <a:spLocks noGrp="1"/>
          </p:cNvSpPr>
          <p:nvPr>
            <p:ph type="subTitle" idx="5"/>
          </p:nvPr>
        </p:nvSpPr>
        <p:spPr>
          <a:xfrm>
            <a:off x="3256861" y="3551375"/>
            <a:ext cx="220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0" name="Google Shape;660;p16"/>
          <p:cNvSpPr txBox="1">
            <a:spLocks noGrp="1"/>
          </p:cNvSpPr>
          <p:nvPr>
            <p:ph type="subTitle" idx="6"/>
          </p:nvPr>
        </p:nvSpPr>
        <p:spPr>
          <a:xfrm>
            <a:off x="3256856" y="40158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662" name="Google Shape;662;p16"/>
          <p:cNvGrpSpPr/>
          <p:nvPr/>
        </p:nvGrpSpPr>
        <p:grpSpPr>
          <a:xfrm flipH="1">
            <a:off x="-760312" y="4088195"/>
            <a:ext cx="1965289" cy="517060"/>
            <a:chOff x="3539975" y="3523525"/>
            <a:chExt cx="745925" cy="196250"/>
          </a:xfrm>
        </p:grpSpPr>
        <p:sp>
          <p:nvSpPr>
            <p:cNvPr id="663" name="Google Shape;663;p1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16"/>
          <p:cNvGrpSpPr/>
          <p:nvPr/>
        </p:nvGrpSpPr>
        <p:grpSpPr>
          <a:xfrm>
            <a:off x="743688" y="1615450"/>
            <a:ext cx="357454" cy="956304"/>
            <a:chOff x="357713" y="600975"/>
            <a:chExt cx="357454" cy="956304"/>
          </a:xfrm>
        </p:grpSpPr>
        <p:sp>
          <p:nvSpPr>
            <p:cNvPr id="680" name="Google Shape;680;p1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07566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684"/>
        <p:cNvGrpSpPr/>
        <p:nvPr/>
      </p:nvGrpSpPr>
      <p:grpSpPr>
        <a:xfrm>
          <a:off x="0" y="0"/>
          <a:ext cx="0" cy="0"/>
          <a:chOff x="0" y="0"/>
          <a:chExt cx="0" cy="0"/>
        </a:xfrm>
      </p:grpSpPr>
      <p:pic>
        <p:nvPicPr>
          <p:cNvPr id="685" name="Google Shape;685;p17"/>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686" name="Google Shape;686;p17"/>
          <p:cNvSpPr txBox="1">
            <a:spLocks noGrp="1"/>
          </p:cNvSpPr>
          <p:nvPr>
            <p:ph type="subTitle" idx="1"/>
          </p:nvPr>
        </p:nvSpPr>
        <p:spPr>
          <a:xfrm>
            <a:off x="3358449"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87" name="Google Shape;687;p17"/>
          <p:cNvSpPr txBox="1">
            <a:spLocks noGrp="1"/>
          </p:cNvSpPr>
          <p:nvPr>
            <p:ph type="subTitle" idx="2"/>
          </p:nvPr>
        </p:nvSpPr>
        <p:spPr>
          <a:xfrm>
            <a:off x="3358449"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88" name="Google Shape;688;p17"/>
          <p:cNvSpPr txBox="1">
            <a:spLocks noGrp="1"/>
          </p:cNvSpPr>
          <p:nvPr>
            <p:ph type="subTitle" idx="3"/>
          </p:nvPr>
        </p:nvSpPr>
        <p:spPr>
          <a:xfrm>
            <a:off x="5977723"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89" name="Google Shape;689;p17"/>
          <p:cNvSpPr txBox="1">
            <a:spLocks noGrp="1"/>
          </p:cNvSpPr>
          <p:nvPr>
            <p:ph type="subTitle" idx="4"/>
          </p:nvPr>
        </p:nvSpPr>
        <p:spPr>
          <a:xfrm>
            <a:off x="5977723"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90" name="Google Shape;690;p17"/>
          <p:cNvSpPr txBox="1">
            <a:spLocks noGrp="1"/>
          </p:cNvSpPr>
          <p:nvPr>
            <p:ph type="subTitle" idx="5"/>
          </p:nvPr>
        </p:nvSpPr>
        <p:spPr>
          <a:xfrm>
            <a:off x="739174"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91" name="Google Shape;691;p17"/>
          <p:cNvSpPr txBox="1">
            <a:spLocks noGrp="1"/>
          </p:cNvSpPr>
          <p:nvPr>
            <p:ph type="subTitle" idx="6"/>
          </p:nvPr>
        </p:nvSpPr>
        <p:spPr>
          <a:xfrm>
            <a:off x="739174"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92" name="Google Shape;692;p1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693" name="Google Shape;693;p17"/>
          <p:cNvPicPr preferRelativeResize="0"/>
          <p:nvPr/>
        </p:nvPicPr>
        <p:blipFill rotWithShape="1">
          <a:blip r:embed="rId3">
            <a:alphaModFix/>
          </a:blip>
          <a:srcRect l="228" r="238"/>
          <a:stretch/>
        </p:blipFill>
        <p:spPr>
          <a:xfrm flipH="1">
            <a:off x="857541" y="3684650"/>
            <a:ext cx="9353213" cy="2681250"/>
          </a:xfrm>
          <a:prstGeom prst="rect">
            <a:avLst/>
          </a:prstGeom>
          <a:noFill/>
          <a:ln>
            <a:noFill/>
          </a:ln>
        </p:spPr>
      </p:pic>
      <p:grpSp>
        <p:nvGrpSpPr>
          <p:cNvPr id="694" name="Google Shape;694;p17"/>
          <p:cNvGrpSpPr/>
          <p:nvPr/>
        </p:nvGrpSpPr>
        <p:grpSpPr>
          <a:xfrm flipH="1">
            <a:off x="6677544" y="4291395"/>
            <a:ext cx="289170" cy="284718"/>
            <a:chOff x="426000" y="3302025"/>
            <a:chExt cx="220875" cy="217475"/>
          </a:xfrm>
        </p:grpSpPr>
        <p:sp>
          <p:nvSpPr>
            <p:cNvPr id="695" name="Google Shape;695;p1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17"/>
          <p:cNvGrpSpPr/>
          <p:nvPr/>
        </p:nvGrpSpPr>
        <p:grpSpPr>
          <a:xfrm flipH="1">
            <a:off x="-722876" y="4152020"/>
            <a:ext cx="1965289" cy="517060"/>
            <a:chOff x="3539975" y="3523525"/>
            <a:chExt cx="745925" cy="196250"/>
          </a:xfrm>
        </p:grpSpPr>
        <p:sp>
          <p:nvSpPr>
            <p:cNvPr id="698" name="Google Shape;698;p1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17"/>
          <p:cNvSpPr/>
          <p:nvPr/>
        </p:nvSpPr>
        <p:spPr>
          <a:xfrm flipH="1">
            <a:off x="2230461" y="4021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96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715"/>
        <p:cNvGrpSpPr/>
        <p:nvPr/>
      </p:nvGrpSpPr>
      <p:grpSpPr>
        <a:xfrm>
          <a:off x="0" y="0"/>
          <a:ext cx="0" cy="0"/>
          <a:chOff x="0" y="0"/>
          <a:chExt cx="0" cy="0"/>
        </a:xfrm>
      </p:grpSpPr>
      <p:pic>
        <p:nvPicPr>
          <p:cNvPr id="716" name="Google Shape;716;p18"/>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717" name="Google Shape;717;p18"/>
          <p:cNvSpPr txBox="1">
            <a:spLocks noGrp="1"/>
          </p:cNvSpPr>
          <p:nvPr>
            <p:ph type="subTitle" idx="1"/>
          </p:nvPr>
        </p:nvSpPr>
        <p:spPr>
          <a:xfrm>
            <a:off x="3431104" y="25698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18" name="Google Shape;718;p18"/>
          <p:cNvSpPr txBox="1">
            <a:spLocks noGrp="1"/>
          </p:cNvSpPr>
          <p:nvPr>
            <p:ph type="subTitle" idx="2"/>
          </p:nvPr>
        </p:nvSpPr>
        <p:spPr>
          <a:xfrm>
            <a:off x="3431096" y="30964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19" name="Google Shape;719;p18"/>
          <p:cNvSpPr txBox="1">
            <a:spLocks noGrp="1"/>
          </p:cNvSpPr>
          <p:nvPr>
            <p:ph type="subTitle" idx="3"/>
          </p:nvPr>
        </p:nvSpPr>
        <p:spPr>
          <a:xfrm>
            <a:off x="5846645" y="19602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20" name="Google Shape;720;p18"/>
          <p:cNvSpPr txBox="1">
            <a:spLocks noGrp="1"/>
          </p:cNvSpPr>
          <p:nvPr>
            <p:ph type="subTitle" idx="4"/>
          </p:nvPr>
        </p:nvSpPr>
        <p:spPr>
          <a:xfrm>
            <a:off x="5846637" y="24868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21" name="Google Shape;721;p18"/>
          <p:cNvSpPr txBox="1">
            <a:spLocks noGrp="1"/>
          </p:cNvSpPr>
          <p:nvPr>
            <p:ph type="subTitle" idx="5"/>
          </p:nvPr>
        </p:nvSpPr>
        <p:spPr>
          <a:xfrm>
            <a:off x="1015564" y="31794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22" name="Google Shape;722;p18"/>
          <p:cNvSpPr txBox="1">
            <a:spLocks noGrp="1"/>
          </p:cNvSpPr>
          <p:nvPr>
            <p:ph type="subTitle" idx="6"/>
          </p:nvPr>
        </p:nvSpPr>
        <p:spPr>
          <a:xfrm>
            <a:off x="1015555" y="37060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23" name="Google Shape;723;p1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724" name="Google Shape;724;p18"/>
          <p:cNvPicPr preferRelativeResize="0"/>
          <p:nvPr/>
        </p:nvPicPr>
        <p:blipFill rotWithShape="1">
          <a:blip r:embed="rId3">
            <a:alphaModFix/>
          </a:blip>
          <a:srcRect l="228" r="238"/>
          <a:stretch/>
        </p:blipFill>
        <p:spPr>
          <a:xfrm flipH="1">
            <a:off x="978641" y="3755650"/>
            <a:ext cx="9353213" cy="2681250"/>
          </a:xfrm>
          <a:prstGeom prst="rect">
            <a:avLst/>
          </a:prstGeom>
          <a:noFill/>
          <a:ln>
            <a:noFill/>
          </a:ln>
        </p:spPr>
      </p:pic>
      <p:grpSp>
        <p:nvGrpSpPr>
          <p:cNvPr id="725" name="Google Shape;725;p18"/>
          <p:cNvGrpSpPr/>
          <p:nvPr/>
        </p:nvGrpSpPr>
        <p:grpSpPr>
          <a:xfrm flipH="1">
            <a:off x="8437331" y="1819645"/>
            <a:ext cx="283332" cy="284718"/>
            <a:chOff x="423709" y="3302025"/>
            <a:chExt cx="216416" cy="217475"/>
          </a:xfrm>
        </p:grpSpPr>
        <p:sp>
          <p:nvSpPr>
            <p:cNvPr id="726" name="Google Shape;726;p1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8"/>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18"/>
          <p:cNvGrpSpPr/>
          <p:nvPr/>
        </p:nvGrpSpPr>
        <p:grpSpPr>
          <a:xfrm flipH="1">
            <a:off x="-1085251" y="4215195"/>
            <a:ext cx="1965289" cy="517060"/>
            <a:chOff x="3539975" y="3523525"/>
            <a:chExt cx="745925" cy="196250"/>
          </a:xfrm>
        </p:grpSpPr>
        <p:sp>
          <p:nvSpPr>
            <p:cNvPr id="729" name="Google Shape;729;p1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18"/>
          <p:cNvSpPr/>
          <p:nvPr/>
        </p:nvSpPr>
        <p:spPr>
          <a:xfrm flipH="1">
            <a:off x="6597336" y="38635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6" name="Google Shape;746;p18"/>
          <p:cNvPicPr preferRelativeResize="0"/>
          <p:nvPr/>
        </p:nvPicPr>
        <p:blipFill>
          <a:blip r:embed="rId4">
            <a:alphaModFix/>
          </a:blip>
          <a:stretch>
            <a:fillRect/>
          </a:stretch>
        </p:blipFill>
        <p:spPr>
          <a:xfrm flipH="1">
            <a:off x="-1470224" y="1121525"/>
            <a:ext cx="2527512" cy="2681250"/>
          </a:xfrm>
          <a:prstGeom prst="rect">
            <a:avLst/>
          </a:prstGeom>
          <a:noFill/>
          <a:ln>
            <a:noFill/>
          </a:ln>
        </p:spPr>
      </p:pic>
    </p:spTree>
    <p:extLst>
      <p:ext uri="{BB962C8B-B14F-4D97-AF65-F5344CB8AC3E}">
        <p14:creationId xmlns:p14="http://schemas.microsoft.com/office/powerpoint/2010/main" val="3923493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747"/>
        <p:cNvGrpSpPr/>
        <p:nvPr/>
      </p:nvGrpSpPr>
      <p:grpSpPr>
        <a:xfrm>
          <a:off x="0" y="0"/>
          <a:ext cx="0" cy="0"/>
          <a:chOff x="0" y="0"/>
          <a:chExt cx="0" cy="0"/>
        </a:xfrm>
      </p:grpSpPr>
      <p:pic>
        <p:nvPicPr>
          <p:cNvPr id="748" name="Google Shape;748;p1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749" name="Google Shape;749;p19"/>
          <p:cNvSpPr txBox="1">
            <a:spLocks noGrp="1"/>
          </p:cNvSpPr>
          <p:nvPr>
            <p:ph type="subTitle" idx="1"/>
          </p:nvPr>
        </p:nvSpPr>
        <p:spPr>
          <a:xfrm flipH="1">
            <a:off x="1015575"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50" name="Google Shape;750;p19"/>
          <p:cNvSpPr txBox="1">
            <a:spLocks noGrp="1"/>
          </p:cNvSpPr>
          <p:nvPr>
            <p:ph type="subTitle" idx="2"/>
          </p:nvPr>
        </p:nvSpPr>
        <p:spPr>
          <a:xfrm>
            <a:off x="3431088"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51" name="Google Shape;751;p19"/>
          <p:cNvSpPr txBox="1">
            <a:spLocks noGrp="1"/>
          </p:cNvSpPr>
          <p:nvPr>
            <p:ph type="subTitle" idx="3"/>
          </p:nvPr>
        </p:nvSpPr>
        <p:spPr>
          <a:xfrm>
            <a:off x="5846652"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52" name="Google Shape;752;p19"/>
          <p:cNvSpPr txBox="1">
            <a:spLocks noGrp="1"/>
          </p:cNvSpPr>
          <p:nvPr>
            <p:ph type="subTitle" idx="4"/>
          </p:nvPr>
        </p:nvSpPr>
        <p:spPr>
          <a:xfrm>
            <a:off x="5846625"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53" name="Google Shape;753;p19"/>
          <p:cNvSpPr txBox="1">
            <a:spLocks noGrp="1"/>
          </p:cNvSpPr>
          <p:nvPr>
            <p:ph type="subTitle" idx="5"/>
          </p:nvPr>
        </p:nvSpPr>
        <p:spPr>
          <a:xfrm flipH="1">
            <a:off x="3431114"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54" name="Google Shape;754;p19"/>
          <p:cNvSpPr txBox="1">
            <a:spLocks noGrp="1"/>
          </p:cNvSpPr>
          <p:nvPr>
            <p:ph type="subTitle" idx="6"/>
          </p:nvPr>
        </p:nvSpPr>
        <p:spPr>
          <a:xfrm>
            <a:off x="1015550"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55" name="Google Shape;755;p1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756" name="Google Shape;756;p19"/>
          <p:cNvPicPr preferRelativeResize="0"/>
          <p:nvPr/>
        </p:nvPicPr>
        <p:blipFill rotWithShape="1">
          <a:blip r:embed="rId3">
            <a:alphaModFix/>
          </a:blip>
          <a:srcRect l="228" r="238"/>
          <a:stretch/>
        </p:blipFill>
        <p:spPr>
          <a:xfrm>
            <a:off x="-1" y="3789475"/>
            <a:ext cx="9353213" cy="2681250"/>
          </a:xfrm>
          <a:prstGeom prst="rect">
            <a:avLst/>
          </a:prstGeom>
          <a:noFill/>
          <a:ln>
            <a:noFill/>
          </a:ln>
        </p:spPr>
      </p:pic>
      <p:grpSp>
        <p:nvGrpSpPr>
          <p:cNvPr id="757" name="Google Shape;757;p19"/>
          <p:cNvGrpSpPr/>
          <p:nvPr/>
        </p:nvGrpSpPr>
        <p:grpSpPr>
          <a:xfrm>
            <a:off x="391864" y="3850070"/>
            <a:ext cx="289170" cy="284718"/>
            <a:chOff x="426000" y="3302025"/>
            <a:chExt cx="220875" cy="217475"/>
          </a:xfrm>
        </p:grpSpPr>
        <p:sp>
          <p:nvSpPr>
            <p:cNvPr id="758" name="Google Shape;758;p1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19"/>
          <p:cNvGrpSpPr/>
          <p:nvPr/>
        </p:nvGrpSpPr>
        <p:grpSpPr>
          <a:xfrm>
            <a:off x="357713" y="1134375"/>
            <a:ext cx="357454" cy="956304"/>
            <a:chOff x="357713" y="600975"/>
            <a:chExt cx="357454" cy="956304"/>
          </a:xfrm>
        </p:grpSpPr>
        <p:sp>
          <p:nvSpPr>
            <p:cNvPr id="761" name="Google Shape;761;p1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19"/>
          <p:cNvGrpSpPr/>
          <p:nvPr/>
        </p:nvGrpSpPr>
        <p:grpSpPr>
          <a:xfrm>
            <a:off x="8043515" y="4161120"/>
            <a:ext cx="1965289" cy="517060"/>
            <a:chOff x="3539975" y="3523525"/>
            <a:chExt cx="745925" cy="196250"/>
          </a:xfrm>
        </p:grpSpPr>
        <p:sp>
          <p:nvSpPr>
            <p:cNvPr id="766" name="Google Shape;766;p1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19"/>
          <p:cNvSpPr/>
          <p:nvPr/>
        </p:nvSpPr>
        <p:spPr>
          <a:xfrm>
            <a:off x="437788" y="25162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9936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783"/>
        <p:cNvGrpSpPr/>
        <p:nvPr/>
      </p:nvGrpSpPr>
      <p:grpSpPr>
        <a:xfrm>
          <a:off x="0" y="0"/>
          <a:ext cx="0" cy="0"/>
          <a:chOff x="0" y="0"/>
          <a:chExt cx="0" cy="0"/>
        </a:xfrm>
      </p:grpSpPr>
      <p:pic>
        <p:nvPicPr>
          <p:cNvPr id="784" name="Google Shape;784;p20"/>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785" name="Google Shape;785;p20"/>
          <p:cNvSpPr txBox="1">
            <a:spLocks noGrp="1"/>
          </p:cNvSpPr>
          <p:nvPr>
            <p:ph type="subTitle" idx="1"/>
          </p:nvPr>
        </p:nvSpPr>
        <p:spPr>
          <a:xfrm>
            <a:off x="2365650" y="1194563"/>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6" name="Google Shape;786;p20"/>
          <p:cNvSpPr txBox="1">
            <a:spLocks noGrp="1"/>
          </p:cNvSpPr>
          <p:nvPr>
            <p:ph type="subTitle" idx="2"/>
          </p:nvPr>
        </p:nvSpPr>
        <p:spPr>
          <a:xfrm>
            <a:off x="2365650" y="2610875"/>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7" name="Google Shape;787;p20"/>
          <p:cNvSpPr txBox="1">
            <a:spLocks noGrp="1"/>
          </p:cNvSpPr>
          <p:nvPr>
            <p:ph type="subTitle" idx="3"/>
          </p:nvPr>
        </p:nvSpPr>
        <p:spPr>
          <a:xfrm>
            <a:off x="2365650" y="4027188"/>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788" name="Google Shape;788;p20"/>
          <p:cNvGrpSpPr/>
          <p:nvPr/>
        </p:nvGrpSpPr>
        <p:grpSpPr>
          <a:xfrm flipH="1">
            <a:off x="-760312" y="4088195"/>
            <a:ext cx="1965289" cy="517060"/>
            <a:chOff x="3539975" y="3523525"/>
            <a:chExt cx="745925" cy="196250"/>
          </a:xfrm>
        </p:grpSpPr>
        <p:sp>
          <p:nvSpPr>
            <p:cNvPr id="789" name="Google Shape;789;p2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20"/>
          <p:cNvGrpSpPr/>
          <p:nvPr/>
        </p:nvGrpSpPr>
        <p:grpSpPr>
          <a:xfrm>
            <a:off x="743688" y="1615450"/>
            <a:ext cx="357454" cy="956304"/>
            <a:chOff x="357713" y="600975"/>
            <a:chExt cx="357454" cy="956304"/>
          </a:xfrm>
        </p:grpSpPr>
        <p:sp>
          <p:nvSpPr>
            <p:cNvPr id="806" name="Google Shape;806;p2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 name="Google Shape;810;p20"/>
          <p:cNvSpPr txBox="1">
            <a:spLocks noGrp="1"/>
          </p:cNvSpPr>
          <p:nvPr>
            <p:ph type="title" hasCustomPrompt="1"/>
          </p:nvPr>
        </p:nvSpPr>
        <p:spPr>
          <a:xfrm>
            <a:off x="2365650" y="570312"/>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11" name="Google Shape;811;p20"/>
          <p:cNvSpPr txBox="1">
            <a:spLocks noGrp="1"/>
          </p:cNvSpPr>
          <p:nvPr>
            <p:ph type="title" idx="4" hasCustomPrompt="1"/>
          </p:nvPr>
        </p:nvSpPr>
        <p:spPr>
          <a:xfrm>
            <a:off x="2365650" y="1980037"/>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12" name="Google Shape;812;p20"/>
          <p:cNvSpPr txBox="1">
            <a:spLocks noGrp="1"/>
          </p:cNvSpPr>
          <p:nvPr>
            <p:ph type="title" idx="5" hasCustomPrompt="1"/>
          </p:nvPr>
        </p:nvSpPr>
        <p:spPr>
          <a:xfrm>
            <a:off x="2365650" y="3389812"/>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pic>
        <p:nvPicPr>
          <p:cNvPr id="813" name="Google Shape;813;p20"/>
          <p:cNvPicPr preferRelativeResize="0"/>
          <p:nvPr/>
        </p:nvPicPr>
        <p:blipFill>
          <a:blip r:embed="rId3">
            <a:alphaModFix/>
          </a:blip>
          <a:stretch>
            <a:fillRect/>
          </a:stretch>
        </p:blipFill>
        <p:spPr>
          <a:xfrm>
            <a:off x="7401689" y="-1039825"/>
            <a:ext cx="2527512" cy="2681250"/>
          </a:xfrm>
          <a:prstGeom prst="rect">
            <a:avLst/>
          </a:prstGeom>
          <a:noFill/>
          <a:ln>
            <a:noFill/>
          </a:ln>
        </p:spPr>
      </p:pic>
    </p:spTree>
    <p:extLst>
      <p:ext uri="{BB962C8B-B14F-4D97-AF65-F5344CB8AC3E}">
        <p14:creationId xmlns:p14="http://schemas.microsoft.com/office/powerpoint/2010/main" val="31114289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814"/>
        <p:cNvGrpSpPr/>
        <p:nvPr/>
      </p:nvGrpSpPr>
      <p:grpSpPr>
        <a:xfrm>
          <a:off x="0" y="0"/>
          <a:ext cx="0" cy="0"/>
          <a:chOff x="0" y="0"/>
          <a:chExt cx="0" cy="0"/>
        </a:xfrm>
      </p:grpSpPr>
      <p:pic>
        <p:nvPicPr>
          <p:cNvPr id="815" name="Google Shape;815;p21"/>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816" name="Google Shape;816;p21"/>
          <p:cNvSpPr txBox="1">
            <a:spLocks noGrp="1"/>
          </p:cNvSpPr>
          <p:nvPr>
            <p:ph type="subTitle" idx="1"/>
          </p:nvPr>
        </p:nvSpPr>
        <p:spPr>
          <a:xfrm>
            <a:off x="3438593"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7" name="Google Shape;817;p21"/>
          <p:cNvSpPr txBox="1">
            <a:spLocks noGrp="1"/>
          </p:cNvSpPr>
          <p:nvPr>
            <p:ph type="subTitle" idx="2"/>
          </p:nvPr>
        </p:nvSpPr>
        <p:spPr>
          <a:xfrm>
            <a:off x="3438584"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8" name="Google Shape;818;p21"/>
          <p:cNvSpPr txBox="1">
            <a:spLocks noGrp="1"/>
          </p:cNvSpPr>
          <p:nvPr>
            <p:ph type="subTitle" idx="3"/>
          </p:nvPr>
        </p:nvSpPr>
        <p:spPr>
          <a:xfrm>
            <a:off x="5905480"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9" name="Google Shape;819;p21"/>
          <p:cNvSpPr txBox="1">
            <a:spLocks noGrp="1"/>
          </p:cNvSpPr>
          <p:nvPr>
            <p:ph type="subTitle" idx="4"/>
          </p:nvPr>
        </p:nvSpPr>
        <p:spPr>
          <a:xfrm>
            <a:off x="5905472"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0" name="Google Shape;820;p21"/>
          <p:cNvSpPr txBox="1">
            <a:spLocks noGrp="1"/>
          </p:cNvSpPr>
          <p:nvPr>
            <p:ph type="subTitle" idx="5"/>
          </p:nvPr>
        </p:nvSpPr>
        <p:spPr>
          <a:xfrm>
            <a:off x="971706"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1" name="Google Shape;821;p21"/>
          <p:cNvSpPr txBox="1">
            <a:spLocks noGrp="1"/>
          </p:cNvSpPr>
          <p:nvPr>
            <p:ph type="subTitle" idx="6"/>
          </p:nvPr>
        </p:nvSpPr>
        <p:spPr>
          <a:xfrm>
            <a:off x="971697"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2" name="Google Shape;822;p2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823" name="Google Shape;823;p21"/>
          <p:cNvSpPr txBox="1">
            <a:spLocks noGrp="1"/>
          </p:cNvSpPr>
          <p:nvPr>
            <p:ph type="subTitle" idx="7"/>
          </p:nvPr>
        </p:nvSpPr>
        <p:spPr>
          <a:xfrm>
            <a:off x="3438616"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4" name="Google Shape;824;p21"/>
          <p:cNvSpPr txBox="1">
            <a:spLocks noGrp="1"/>
          </p:cNvSpPr>
          <p:nvPr>
            <p:ph type="subTitle" idx="8"/>
          </p:nvPr>
        </p:nvSpPr>
        <p:spPr>
          <a:xfrm>
            <a:off x="3438607"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5" name="Google Shape;825;p21"/>
          <p:cNvSpPr txBox="1">
            <a:spLocks noGrp="1"/>
          </p:cNvSpPr>
          <p:nvPr>
            <p:ph type="subTitle" idx="9"/>
          </p:nvPr>
        </p:nvSpPr>
        <p:spPr>
          <a:xfrm>
            <a:off x="5905503"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6" name="Google Shape;826;p21"/>
          <p:cNvSpPr txBox="1">
            <a:spLocks noGrp="1"/>
          </p:cNvSpPr>
          <p:nvPr>
            <p:ph type="subTitle" idx="13"/>
          </p:nvPr>
        </p:nvSpPr>
        <p:spPr>
          <a:xfrm>
            <a:off x="5905495"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7" name="Google Shape;827;p21"/>
          <p:cNvSpPr txBox="1">
            <a:spLocks noGrp="1"/>
          </p:cNvSpPr>
          <p:nvPr>
            <p:ph type="subTitle" idx="14"/>
          </p:nvPr>
        </p:nvSpPr>
        <p:spPr>
          <a:xfrm>
            <a:off x="971729"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8" name="Google Shape;828;p21"/>
          <p:cNvSpPr txBox="1">
            <a:spLocks noGrp="1"/>
          </p:cNvSpPr>
          <p:nvPr>
            <p:ph type="subTitle" idx="15"/>
          </p:nvPr>
        </p:nvSpPr>
        <p:spPr>
          <a:xfrm>
            <a:off x="971720"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829" name="Google Shape;829;p21"/>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830" name="Google Shape;830;p21"/>
          <p:cNvGrpSpPr/>
          <p:nvPr/>
        </p:nvGrpSpPr>
        <p:grpSpPr>
          <a:xfrm>
            <a:off x="391864" y="3850070"/>
            <a:ext cx="289170" cy="284718"/>
            <a:chOff x="426000" y="3302025"/>
            <a:chExt cx="220875" cy="217475"/>
          </a:xfrm>
        </p:grpSpPr>
        <p:sp>
          <p:nvSpPr>
            <p:cNvPr id="831" name="Google Shape;831;p2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21"/>
          <p:cNvGrpSpPr/>
          <p:nvPr/>
        </p:nvGrpSpPr>
        <p:grpSpPr>
          <a:xfrm>
            <a:off x="357713" y="1058175"/>
            <a:ext cx="357454" cy="956304"/>
            <a:chOff x="357713" y="600975"/>
            <a:chExt cx="357454" cy="956304"/>
          </a:xfrm>
        </p:grpSpPr>
        <p:sp>
          <p:nvSpPr>
            <p:cNvPr id="834" name="Google Shape;834;p2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21"/>
          <p:cNvGrpSpPr/>
          <p:nvPr/>
        </p:nvGrpSpPr>
        <p:grpSpPr>
          <a:xfrm>
            <a:off x="8366565" y="3353020"/>
            <a:ext cx="1965289" cy="517060"/>
            <a:chOff x="3539975" y="3523525"/>
            <a:chExt cx="745925" cy="196250"/>
          </a:xfrm>
        </p:grpSpPr>
        <p:sp>
          <p:nvSpPr>
            <p:cNvPr id="839" name="Google Shape;839;p2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21"/>
          <p:cNvSpPr/>
          <p:nvPr/>
        </p:nvSpPr>
        <p:spPr>
          <a:xfrm>
            <a:off x="258688" y="2638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044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94"/>
        <p:cNvGrpSpPr/>
        <p:nvPr/>
      </p:nvGrpSpPr>
      <p:grpSpPr>
        <a:xfrm>
          <a:off x="0" y="0"/>
          <a:ext cx="0" cy="0"/>
          <a:chOff x="0" y="0"/>
          <a:chExt cx="0" cy="0"/>
        </a:xfrm>
      </p:grpSpPr>
      <p:pic>
        <p:nvPicPr>
          <p:cNvPr id="95" name="Google Shape;95;p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96" name="Google Shape;96;p3"/>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7" name="Google Shape;97;p3"/>
          <p:cNvSpPr txBox="1">
            <a:spLocks noGrp="1"/>
          </p:cNvSpPr>
          <p:nvPr>
            <p:ph type="title" idx="2" hasCustomPrompt="1"/>
          </p:nvPr>
        </p:nvSpPr>
        <p:spPr>
          <a:xfrm>
            <a:off x="2748300" y="965501"/>
            <a:ext cx="36474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8" name="Google Shape;98;p3"/>
          <p:cNvSpPr txBox="1">
            <a:spLocks noGrp="1"/>
          </p:cNvSpPr>
          <p:nvPr>
            <p:ph type="subTitle" idx="1"/>
          </p:nvPr>
        </p:nvSpPr>
        <p:spPr>
          <a:xfrm>
            <a:off x="2181900" y="3792111"/>
            <a:ext cx="4780200" cy="3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9" name="Google Shape;99;p3"/>
          <p:cNvPicPr preferRelativeResize="0"/>
          <p:nvPr/>
        </p:nvPicPr>
        <p:blipFill rotWithShape="1">
          <a:blip r:embed="rId3">
            <a:alphaModFix/>
          </a:blip>
          <a:srcRect l="228" r="238"/>
          <a:stretch/>
        </p:blipFill>
        <p:spPr>
          <a:xfrm flipH="1">
            <a:off x="-9" y="4016075"/>
            <a:ext cx="9353213" cy="2681250"/>
          </a:xfrm>
          <a:prstGeom prst="rect">
            <a:avLst/>
          </a:prstGeom>
          <a:noFill/>
          <a:ln>
            <a:noFill/>
          </a:ln>
        </p:spPr>
      </p:pic>
      <p:grpSp>
        <p:nvGrpSpPr>
          <p:cNvPr id="100" name="Google Shape;100;p3"/>
          <p:cNvGrpSpPr/>
          <p:nvPr/>
        </p:nvGrpSpPr>
        <p:grpSpPr>
          <a:xfrm flipH="1">
            <a:off x="8483181" y="4016070"/>
            <a:ext cx="283332" cy="284718"/>
            <a:chOff x="423709" y="3302025"/>
            <a:chExt cx="216416" cy="217475"/>
          </a:xfrm>
        </p:grpSpPr>
        <p:sp>
          <p:nvSpPr>
            <p:cNvPr id="101" name="Google Shape;101;p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flipH="1">
            <a:off x="8175513" y="140497"/>
            <a:ext cx="2019176" cy="2019176"/>
            <a:chOff x="1943325" y="-220375"/>
            <a:chExt cx="1298672" cy="1298672"/>
          </a:xfrm>
        </p:grpSpPr>
        <p:sp>
          <p:nvSpPr>
            <p:cNvPr id="104" name="Google Shape;104;p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3"/>
          <p:cNvGrpSpPr/>
          <p:nvPr/>
        </p:nvGrpSpPr>
        <p:grpSpPr>
          <a:xfrm flipH="1">
            <a:off x="-467701" y="3429220"/>
            <a:ext cx="1965289" cy="517060"/>
            <a:chOff x="3539975" y="3523525"/>
            <a:chExt cx="745925" cy="196250"/>
          </a:xfrm>
        </p:grpSpPr>
        <p:sp>
          <p:nvSpPr>
            <p:cNvPr id="153" name="Google Shape;153;p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9" name="Google Shape;169;p3"/>
          <p:cNvPicPr preferRelativeResize="0"/>
          <p:nvPr/>
        </p:nvPicPr>
        <p:blipFill>
          <a:blip r:embed="rId4">
            <a:alphaModFix/>
          </a:blip>
          <a:stretch>
            <a:fillRect/>
          </a:stretch>
        </p:blipFill>
        <p:spPr>
          <a:xfrm flipH="1">
            <a:off x="-403499" y="-646075"/>
            <a:ext cx="2527512" cy="2681250"/>
          </a:xfrm>
          <a:prstGeom prst="rect">
            <a:avLst/>
          </a:prstGeom>
          <a:noFill/>
          <a:ln>
            <a:noFill/>
          </a:ln>
        </p:spPr>
      </p:pic>
    </p:spTree>
    <p:extLst>
      <p:ext uri="{BB962C8B-B14F-4D97-AF65-F5344CB8AC3E}">
        <p14:creationId xmlns:p14="http://schemas.microsoft.com/office/powerpoint/2010/main" val="23666923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56"/>
        <p:cNvGrpSpPr/>
        <p:nvPr/>
      </p:nvGrpSpPr>
      <p:grpSpPr>
        <a:xfrm>
          <a:off x="0" y="0"/>
          <a:ext cx="0" cy="0"/>
          <a:chOff x="0" y="0"/>
          <a:chExt cx="0" cy="0"/>
        </a:xfrm>
      </p:grpSpPr>
      <p:pic>
        <p:nvPicPr>
          <p:cNvPr id="857" name="Google Shape;857;p22"/>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858" name="Google Shape;858;p22"/>
          <p:cNvSpPr txBox="1">
            <a:spLocks noGrp="1"/>
          </p:cNvSpPr>
          <p:nvPr>
            <p:ph type="title"/>
          </p:nvPr>
        </p:nvSpPr>
        <p:spPr>
          <a:xfrm>
            <a:off x="5880200" y="1545007"/>
            <a:ext cx="2548200" cy="794400"/>
          </a:xfrm>
          <a:prstGeom prst="rect">
            <a:avLst/>
          </a:prstGeom>
        </p:spPr>
        <p:txBody>
          <a:bodyPr spcFirstLastPara="1" wrap="square" lIns="91425" tIns="0" rIns="91425" bIns="91425" anchor="t" anchorCtr="0">
            <a:noAutofit/>
          </a:bodyPr>
          <a:lstStyle>
            <a:lvl1pPr lvl="0" algn="r">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sp>
        <p:nvSpPr>
          <p:cNvPr id="859" name="Google Shape;859;p22"/>
          <p:cNvSpPr txBox="1">
            <a:spLocks noGrp="1"/>
          </p:cNvSpPr>
          <p:nvPr>
            <p:ph type="subTitle" idx="1"/>
          </p:nvPr>
        </p:nvSpPr>
        <p:spPr>
          <a:xfrm>
            <a:off x="4572000" y="2466700"/>
            <a:ext cx="3856200" cy="1289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60" name="Google Shape;860;p22"/>
          <p:cNvPicPr preferRelativeResize="0"/>
          <p:nvPr/>
        </p:nvPicPr>
        <p:blipFill>
          <a:blip r:embed="rId3">
            <a:alphaModFix/>
          </a:blip>
          <a:stretch>
            <a:fillRect/>
          </a:stretch>
        </p:blipFill>
        <p:spPr>
          <a:xfrm>
            <a:off x="2495026" y="-1108430"/>
            <a:ext cx="2733675" cy="2899964"/>
          </a:xfrm>
          <a:prstGeom prst="rect">
            <a:avLst/>
          </a:prstGeom>
          <a:noFill/>
          <a:ln>
            <a:noFill/>
          </a:ln>
        </p:spPr>
      </p:pic>
      <p:grpSp>
        <p:nvGrpSpPr>
          <p:cNvPr id="861" name="Google Shape;861;p22"/>
          <p:cNvGrpSpPr/>
          <p:nvPr/>
        </p:nvGrpSpPr>
        <p:grpSpPr>
          <a:xfrm>
            <a:off x="4093457" y="3925450"/>
            <a:ext cx="1039906" cy="679800"/>
            <a:chOff x="4082325" y="3790650"/>
            <a:chExt cx="1039906" cy="679800"/>
          </a:xfrm>
        </p:grpSpPr>
        <p:sp>
          <p:nvSpPr>
            <p:cNvPr id="862" name="Google Shape;862;p22"/>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2"/>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2"/>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22"/>
          <p:cNvGrpSpPr/>
          <p:nvPr/>
        </p:nvGrpSpPr>
        <p:grpSpPr>
          <a:xfrm>
            <a:off x="7664983" y="4173896"/>
            <a:ext cx="793256" cy="182899"/>
            <a:chOff x="2685575" y="2835950"/>
            <a:chExt cx="433000" cy="99825"/>
          </a:xfrm>
        </p:grpSpPr>
        <p:sp>
          <p:nvSpPr>
            <p:cNvPr id="866" name="Google Shape;866;p2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22"/>
          <p:cNvGrpSpPr/>
          <p:nvPr/>
        </p:nvGrpSpPr>
        <p:grpSpPr>
          <a:xfrm>
            <a:off x="6492952" y="563770"/>
            <a:ext cx="1965289" cy="517060"/>
            <a:chOff x="3539975" y="3523525"/>
            <a:chExt cx="745925" cy="196250"/>
          </a:xfrm>
        </p:grpSpPr>
        <p:sp>
          <p:nvSpPr>
            <p:cNvPr id="871" name="Google Shape;871;p2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22"/>
          <p:cNvSpPr/>
          <p:nvPr/>
        </p:nvSpPr>
        <p:spPr>
          <a:xfrm>
            <a:off x="6088025" y="39882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366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88"/>
        <p:cNvGrpSpPr/>
        <p:nvPr/>
      </p:nvGrpSpPr>
      <p:grpSpPr>
        <a:xfrm>
          <a:off x="0" y="0"/>
          <a:ext cx="0" cy="0"/>
          <a:chOff x="0" y="0"/>
          <a:chExt cx="0" cy="0"/>
        </a:xfrm>
      </p:grpSpPr>
      <p:pic>
        <p:nvPicPr>
          <p:cNvPr id="889" name="Google Shape;889;p23"/>
          <p:cNvPicPr preferRelativeResize="0"/>
          <p:nvPr/>
        </p:nvPicPr>
        <p:blipFill rotWithShape="1">
          <a:blip r:embed="rId2">
            <a:alphaModFix amt="60000"/>
          </a:blip>
          <a:srcRect l="39" r="29"/>
          <a:stretch/>
        </p:blipFill>
        <p:spPr>
          <a:xfrm flipH="1">
            <a:off x="0" y="1"/>
            <a:ext cx="9144002" cy="5143499"/>
          </a:xfrm>
          <a:prstGeom prst="rect">
            <a:avLst/>
          </a:prstGeom>
          <a:noFill/>
          <a:ln>
            <a:noFill/>
          </a:ln>
        </p:spPr>
      </p:pic>
      <p:sp>
        <p:nvSpPr>
          <p:cNvPr id="890" name="Google Shape;890;p23"/>
          <p:cNvSpPr txBox="1">
            <a:spLocks noGrp="1"/>
          </p:cNvSpPr>
          <p:nvPr>
            <p:ph type="title"/>
          </p:nvPr>
        </p:nvSpPr>
        <p:spPr>
          <a:xfrm>
            <a:off x="4963975" y="1838875"/>
            <a:ext cx="3396300" cy="3717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891" name="Google Shape;891;p23"/>
          <p:cNvSpPr txBox="1">
            <a:spLocks noGrp="1"/>
          </p:cNvSpPr>
          <p:nvPr>
            <p:ph type="subTitle" idx="1"/>
          </p:nvPr>
        </p:nvSpPr>
        <p:spPr>
          <a:xfrm>
            <a:off x="4963950" y="2332050"/>
            <a:ext cx="3396300" cy="118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892" name="Google Shape;892;p23"/>
          <p:cNvGrpSpPr/>
          <p:nvPr/>
        </p:nvGrpSpPr>
        <p:grpSpPr>
          <a:xfrm>
            <a:off x="391864" y="3545270"/>
            <a:ext cx="289170" cy="284718"/>
            <a:chOff x="426000" y="3302025"/>
            <a:chExt cx="220875" cy="217475"/>
          </a:xfrm>
        </p:grpSpPr>
        <p:sp>
          <p:nvSpPr>
            <p:cNvPr id="893" name="Google Shape;893;p2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23"/>
          <p:cNvGrpSpPr/>
          <p:nvPr/>
        </p:nvGrpSpPr>
        <p:grpSpPr>
          <a:xfrm>
            <a:off x="357713" y="905775"/>
            <a:ext cx="357454" cy="956304"/>
            <a:chOff x="357713" y="600975"/>
            <a:chExt cx="357454" cy="956304"/>
          </a:xfrm>
        </p:grpSpPr>
        <p:sp>
          <p:nvSpPr>
            <p:cNvPr id="896" name="Google Shape;896;p23"/>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3"/>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3"/>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3"/>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23"/>
          <p:cNvGrpSpPr/>
          <p:nvPr/>
        </p:nvGrpSpPr>
        <p:grpSpPr>
          <a:xfrm>
            <a:off x="5258308" y="722871"/>
            <a:ext cx="793256" cy="182899"/>
            <a:chOff x="2685575" y="2835950"/>
            <a:chExt cx="433000" cy="99825"/>
          </a:xfrm>
        </p:grpSpPr>
        <p:sp>
          <p:nvSpPr>
            <p:cNvPr id="901" name="Google Shape;901;p2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23"/>
          <p:cNvGrpSpPr/>
          <p:nvPr/>
        </p:nvGrpSpPr>
        <p:grpSpPr>
          <a:xfrm>
            <a:off x="1587414" y="-1495728"/>
            <a:ext cx="2019176" cy="2019176"/>
            <a:chOff x="1943325" y="-220375"/>
            <a:chExt cx="1298672" cy="1298672"/>
          </a:xfrm>
        </p:grpSpPr>
        <p:sp>
          <p:nvSpPr>
            <p:cNvPr id="906" name="Google Shape;906;p2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23"/>
          <p:cNvGrpSpPr/>
          <p:nvPr/>
        </p:nvGrpSpPr>
        <p:grpSpPr>
          <a:xfrm>
            <a:off x="8366565" y="3429220"/>
            <a:ext cx="1965289" cy="517060"/>
            <a:chOff x="3539975" y="3523525"/>
            <a:chExt cx="745925" cy="196250"/>
          </a:xfrm>
        </p:grpSpPr>
        <p:sp>
          <p:nvSpPr>
            <p:cNvPr id="955" name="Google Shape;955;p2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 name="Google Shape;971;p23"/>
          <p:cNvSpPr/>
          <p:nvPr/>
        </p:nvSpPr>
        <p:spPr>
          <a:xfrm rot="-5400000">
            <a:off x="6334322" y="335567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3"/>
          <p:cNvSpPr/>
          <p:nvPr/>
        </p:nvSpPr>
        <p:spPr>
          <a:xfrm>
            <a:off x="4572000" y="40509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3" name="Google Shape;973;p23"/>
          <p:cNvPicPr preferRelativeResize="0"/>
          <p:nvPr/>
        </p:nvPicPr>
        <p:blipFill>
          <a:blip r:embed="rId3">
            <a:alphaModFix/>
          </a:blip>
          <a:stretch>
            <a:fillRect/>
          </a:stretch>
        </p:blipFill>
        <p:spPr>
          <a:xfrm>
            <a:off x="7294914" y="-963850"/>
            <a:ext cx="2527512" cy="2681250"/>
          </a:xfrm>
          <a:prstGeom prst="rect">
            <a:avLst/>
          </a:prstGeom>
          <a:noFill/>
          <a:ln>
            <a:noFill/>
          </a:ln>
        </p:spPr>
      </p:pic>
      <p:grpSp>
        <p:nvGrpSpPr>
          <p:cNvPr id="974" name="Google Shape;974;p23"/>
          <p:cNvGrpSpPr/>
          <p:nvPr/>
        </p:nvGrpSpPr>
        <p:grpSpPr>
          <a:xfrm rot="10800000">
            <a:off x="-1284662" y="4546071"/>
            <a:ext cx="3952129" cy="3175881"/>
            <a:chOff x="5256209" y="-1994879"/>
            <a:chExt cx="3952129" cy="3175881"/>
          </a:xfrm>
        </p:grpSpPr>
        <p:sp>
          <p:nvSpPr>
            <p:cNvPr id="975" name="Google Shape;975;p2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667116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977"/>
        <p:cNvGrpSpPr/>
        <p:nvPr/>
      </p:nvGrpSpPr>
      <p:grpSpPr>
        <a:xfrm>
          <a:off x="0" y="0"/>
          <a:ext cx="0" cy="0"/>
          <a:chOff x="0" y="0"/>
          <a:chExt cx="0" cy="0"/>
        </a:xfrm>
      </p:grpSpPr>
      <p:pic>
        <p:nvPicPr>
          <p:cNvPr id="978" name="Google Shape;978;p24"/>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979" name="Google Shape;979;p24"/>
          <p:cNvSpPr txBox="1">
            <a:spLocks noGrp="1"/>
          </p:cNvSpPr>
          <p:nvPr>
            <p:ph type="title"/>
          </p:nvPr>
        </p:nvSpPr>
        <p:spPr>
          <a:xfrm>
            <a:off x="783900" y="1838875"/>
            <a:ext cx="3396000" cy="3717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980" name="Google Shape;980;p24"/>
          <p:cNvSpPr txBox="1">
            <a:spLocks noGrp="1"/>
          </p:cNvSpPr>
          <p:nvPr>
            <p:ph type="subTitle" idx="1"/>
          </p:nvPr>
        </p:nvSpPr>
        <p:spPr>
          <a:xfrm>
            <a:off x="784010" y="2332050"/>
            <a:ext cx="3396000" cy="11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81" name="Google Shape;981;p24"/>
          <p:cNvPicPr preferRelativeResize="0"/>
          <p:nvPr/>
        </p:nvPicPr>
        <p:blipFill rotWithShape="1">
          <a:blip r:embed="rId3">
            <a:alphaModFix/>
          </a:blip>
          <a:srcRect l="228" r="238"/>
          <a:stretch/>
        </p:blipFill>
        <p:spPr>
          <a:xfrm rot="10800000" flipH="1">
            <a:off x="-731476" y="-1253478"/>
            <a:ext cx="9353213" cy="2681250"/>
          </a:xfrm>
          <a:prstGeom prst="rect">
            <a:avLst/>
          </a:prstGeom>
          <a:noFill/>
          <a:ln>
            <a:noFill/>
          </a:ln>
        </p:spPr>
      </p:pic>
      <p:grpSp>
        <p:nvGrpSpPr>
          <p:cNvPr id="982" name="Google Shape;982;p24"/>
          <p:cNvGrpSpPr/>
          <p:nvPr/>
        </p:nvGrpSpPr>
        <p:grpSpPr>
          <a:xfrm rot="10800000" flipH="1">
            <a:off x="391864" y="1215484"/>
            <a:ext cx="289170" cy="284718"/>
            <a:chOff x="426000" y="3302025"/>
            <a:chExt cx="220875" cy="217475"/>
          </a:xfrm>
        </p:grpSpPr>
        <p:sp>
          <p:nvSpPr>
            <p:cNvPr id="983" name="Google Shape;983;p2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24"/>
          <p:cNvGrpSpPr/>
          <p:nvPr/>
        </p:nvGrpSpPr>
        <p:grpSpPr>
          <a:xfrm rot="10800000" flipH="1">
            <a:off x="357713" y="3564393"/>
            <a:ext cx="357454" cy="956304"/>
            <a:chOff x="357713" y="600975"/>
            <a:chExt cx="357454" cy="956304"/>
          </a:xfrm>
        </p:grpSpPr>
        <p:sp>
          <p:nvSpPr>
            <p:cNvPr id="986" name="Google Shape;986;p2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24"/>
          <p:cNvGrpSpPr/>
          <p:nvPr/>
        </p:nvGrpSpPr>
        <p:grpSpPr>
          <a:xfrm rot="10800000" flipH="1">
            <a:off x="5258308" y="4520702"/>
            <a:ext cx="793256" cy="182899"/>
            <a:chOff x="2685575" y="2835950"/>
            <a:chExt cx="433000" cy="99825"/>
          </a:xfrm>
        </p:grpSpPr>
        <p:sp>
          <p:nvSpPr>
            <p:cNvPr id="991" name="Google Shape;991;p2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24"/>
          <p:cNvGrpSpPr/>
          <p:nvPr/>
        </p:nvGrpSpPr>
        <p:grpSpPr>
          <a:xfrm rot="10800000" flipH="1">
            <a:off x="1363114" y="3961574"/>
            <a:ext cx="2019176" cy="2019176"/>
            <a:chOff x="1943325" y="-220375"/>
            <a:chExt cx="1298672" cy="1298672"/>
          </a:xfrm>
        </p:grpSpPr>
        <p:sp>
          <p:nvSpPr>
            <p:cNvPr id="996" name="Google Shape;996;p2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24"/>
          <p:cNvGrpSpPr/>
          <p:nvPr/>
        </p:nvGrpSpPr>
        <p:grpSpPr>
          <a:xfrm rot="10800000" flipH="1">
            <a:off x="8366565" y="1480192"/>
            <a:ext cx="1965289" cy="517060"/>
            <a:chOff x="3539975" y="3523525"/>
            <a:chExt cx="745925" cy="196250"/>
          </a:xfrm>
        </p:grpSpPr>
        <p:sp>
          <p:nvSpPr>
            <p:cNvPr id="1045" name="Google Shape;1045;p2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24"/>
          <p:cNvSpPr/>
          <p:nvPr/>
        </p:nvSpPr>
        <p:spPr>
          <a:xfrm rot="10800000" flipH="1">
            <a:off x="3819050" y="3824417"/>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2770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062"/>
        <p:cNvGrpSpPr/>
        <p:nvPr/>
      </p:nvGrpSpPr>
      <p:grpSpPr>
        <a:xfrm>
          <a:off x="0" y="0"/>
          <a:ext cx="0" cy="0"/>
          <a:chOff x="0" y="0"/>
          <a:chExt cx="0" cy="0"/>
        </a:xfrm>
      </p:grpSpPr>
      <p:pic>
        <p:nvPicPr>
          <p:cNvPr id="1063" name="Google Shape;1063;p25"/>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064" name="Google Shape;1064;p25"/>
          <p:cNvSpPr txBox="1">
            <a:spLocks noGrp="1"/>
          </p:cNvSpPr>
          <p:nvPr>
            <p:ph type="title"/>
          </p:nvPr>
        </p:nvSpPr>
        <p:spPr>
          <a:xfrm>
            <a:off x="713750" y="1225788"/>
            <a:ext cx="3367200" cy="17265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065" name="Google Shape;1065;p25"/>
          <p:cNvSpPr txBox="1">
            <a:spLocks noGrp="1"/>
          </p:cNvSpPr>
          <p:nvPr>
            <p:ph type="subTitle" idx="1"/>
          </p:nvPr>
        </p:nvSpPr>
        <p:spPr>
          <a:xfrm>
            <a:off x="713875" y="3105588"/>
            <a:ext cx="3856500" cy="97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066" name="Google Shape;1066;p25"/>
          <p:cNvGrpSpPr/>
          <p:nvPr/>
        </p:nvGrpSpPr>
        <p:grpSpPr>
          <a:xfrm flipH="1">
            <a:off x="2156438" y="568471"/>
            <a:ext cx="793256" cy="182899"/>
            <a:chOff x="2685575" y="2835950"/>
            <a:chExt cx="433000" cy="99825"/>
          </a:xfrm>
        </p:grpSpPr>
        <p:sp>
          <p:nvSpPr>
            <p:cNvPr id="1067" name="Google Shape;1067;p2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25"/>
          <p:cNvGrpSpPr/>
          <p:nvPr/>
        </p:nvGrpSpPr>
        <p:grpSpPr>
          <a:xfrm flipH="1">
            <a:off x="-495776" y="4383620"/>
            <a:ext cx="1965289" cy="517060"/>
            <a:chOff x="3539975" y="3523525"/>
            <a:chExt cx="745925" cy="196250"/>
          </a:xfrm>
        </p:grpSpPr>
        <p:sp>
          <p:nvSpPr>
            <p:cNvPr id="1072" name="Google Shape;1072;p2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88" name="Google Shape;1088;p25"/>
          <p:cNvPicPr preferRelativeResize="0"/>
          <p:nvPr/>
        </p:nvPicPr>
        <p:blipFill>
          <a:blip r:embed="rId3">
            <a:alphaModFix/>
          </a:blip>
          <a:stretch>
            <a:fillRect/>
          </a:stretch>
        </p:blipFill>
        <p:spPr>
          <a:xfrm flipH="1">
            <a:off x="-936799" y="-1543012"/>
            <a:ext cx="2527512" cy="2681250"/>
          </a:xfrm>
          <a:prstGeom prst="rect">
            <a:avLst/>
          </a:prstGeom>
          <a:noFill/>
          <a:ln>
            <a:noFill/>
          </a:ln>
        </p:spPr>
      </p:pic>
    </p:spTree>
    <p:extLst>
      <p:ext uri="{BB962C8B-B14F-4D97-AF65-F5344CB8AC3E}">
        <p14:creationId xmlns:p14="http://schemas.microsoft.com/office/powerpoint/2010/main" val="17770820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089"/>
        <p:cNvGrpSpPr/>
        <p:nvPr/>
      </p:nvGrpSpPr>
      <p:grpSpPr>
        <a:xfrm>
          <a:off x="0" y="0"/>
          <a:ext cx="0" cy="0"/>
          <a:chOff x="0" y="0"/>
          <a:chExt cx="0" cy="0"/>
        </a:xfrm>
      </p:grpSpPr>
      <p:pic>
        <p:nvPicPr>
          <p:cNvPr id="1090" name="Google Shape;1090;p26"/>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091" name="Google Shape;1091;p26"/>
          <p:cNvSpPr txBox="1">
            <a:spLocks noGrp="1"/>
          </p:cNvSpPr>
          <p:nvPr>
            <p:ph type="subTitle" idx="1"/>
          </p:nvPr>
        </p:nvSpPr>
        <p:spPr>
          <a:xfrm>
            <a:off x="5071875" y="2238850"/>
            <a:ext cx="3288300" cy="118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2" name="Google Shape;1092;p2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093" name="Google Shape;1093;p26"/>
          <p:cNvGrpSpPr/>
          <p:nvPr/>
        </p:nvGrpSpPr>
        <p:grpSpPr>
          <a:xfrm rot="10800000" flipH="1">
            <a:off x="391864" y="1596484"/>
            <a:ext cx="289170" cy="284718"/>
            <a:chOff x="426000" y="3302025"/>
            <a:chExt cx="220875" cy="217475"/>
          </a:xfrm>
        </p:grpSpPr>
        <p:sp>
          <p:nvSpPr>
            <p:cNvPr id="1094" name="Google Shape;1094;p2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6"/>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26"/>
          <p:cNvGrpSpPr/>
          <p:nvPr/>
        </p:nvGrpSpPr>
        <p:grpSpPr>
          <a:xfrm rot="10800000" flipH="1">
            <a:off x="357713" y="3564393"/>
            <a:ext cx="357454" cy="956304"/>
            <a:chOff x="357713" y="600975"/>
            <a:chExt cx="357454" cy="956304"/>
          </a:xfrm>
        </p:grpSpPr>
        <p:sp>
          <p:nvSpPr>
            <p:cNvPr id="1097" name="Google Shape;1097;p2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26"/>
          <p:cNvGrpSpPr/>
          <p:nvPr/>
        </p:nvGrpSpPr>
        <p:grpSpPr>
          <a:xfrm rot="10800000" flipH="1">
            <a:off x="2065283" y="4732777"/>
            <a:ext cx="793256" cy="182899"/>
            <a:chOff x="2685575" y="2835950"/>
            <a:chExt cx="433000" cy="99825"/>
          </a:xfrm>
        </p:grpSpPr>
        <p:sp>
          <p:nvSpPr>
            <p:cNvPr id="1102" name="Google Shape;1102;p2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26"/>
          <p:cNvGrpSpPr/>
          <p:nvPr/>
        </p:nvGrpSpPr>
        <p:grpSpPr>
          <a:xfrm rot="10800000" flipH="1">
            <a:off x="4571989" y="4152949"/>
            <a:ext cx="2019176" cy="2019176"/>
            <a:chOff x="1943325" y="-220375"/>
            <a:chExt cx="1298672" cy="1298672"/>
          </a:xfrm>
        </p:grpSpPr>
        <p:sp>
          <p:nvSpPr>
            <p:cNvPr id="1107" name="Google Shape;1107;p2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26"/>
          <p:cNvGrpSpPr/>
          <p:nvPr/>
        </p:nvGrpSpPr>
        <p:grpSpPr>
          <a:xfrm rot="10800000" flipH="1">
            <a:off x="7601640" y="490017"/>
            <a:ext cx="1965289" cy="517060"/>
            <a:chOff x="3539975" y="3523525"/>
            <a:chExt cx="745925" cy="196250"/>
          </a:xfrm>
        </p:grpSpPr>
        <p:sp>
          <p:nvSpPr>
            <p:cNvPr id="1156" name="Google Shape;1156;p2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72" name="Google Shape;1172;p26"/>
          <p:cNvPicPr preferRelativeResize="0"/>
          <p:nvPr/>
        </p:nvPicPr>
        <p:blipFill rotWithShape="1">
          <a:blip r:embed="rId3">
            <a:alphaModFix/>
          </a:blip>
          <a:srcRect t="1770" r="38199" b="-1770"/>
          <a:stretch/>
        </p:blipFill>
        <p:spPr>
          <a:xfrm rot="10800000" flipH="1">
            <a:off x="6111216" y="2932075"/>
            <a:ext cx="6276551" cy="2681250"/>
          </a:xfrm>
          <a:prstGeom prst="rect">
            <a:avLst/>
          </a:prstGeom>
          <a:noFill/>
          <a:ln>
            <a:noFill/>
          </a:ln>
        </p:spPr>
      </p:pic>
    </p:spTree>
    <p:extLst>
      <p:ext uri="{BB962C8B-B14F-4D97-AF65-F5344CB8AC3E}">
        <p14:creationId xmlns:p14="http://schemas.microsoft.com/office/powerpoint/2010/main" val="1331260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1173"/>
        <p:cNvGrpSpPr/>
        <p:nvPr/>
      </p:nvGrpSpPr>
      <p:grpSpPr>
        <a:xfrm>
          <a:off x="0" y="0"/>
          <a:ext cx="0" cy="0"/>
          <a:chOff x="0" y="0"/>
          <a:chExt cx="0" cy="0"/>
        </a:xfrm>
      </p:grpSpPr>
      <p:pic>
        <p:nvPicPr>
          <p:cNvPr id="1174" name="Google Shape;1174;p27"/>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175" name="Google Shape;1175;p27"/>
          <p:cNvSpPr txBox="1">
            <a:spLocks noGrp="1"/>
          </p:cNvSpPr>
          <p:nvPr>
            <p:ph type="subTitle" idx="1"/>
          </p:nvPr>
        </p:nvSpPr>
        <p:spPr>
          <a:xfrm>
            <a:off x="4045548" y="1648529"/>
            <a:ext cx="3867600" cy="208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Char char="●"/>
              <a:defRPr sz="1400">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76" name="Google Shape;1176;p2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177" name="Google Shape;1177;p27"/>
          <p:cNvSpPr txBox="1">
            <a:spLocks noGrp="1"/>
          </p:cNvSpPr>
          <p:nvPr>
            <p:ph type="subTitle" idx="2"/>
          </p:nvPr>
        </p:nvSpPr>
        <p:spPr>
          <a:xfrm>
            <a:off x="1592523" y="2303429"/>
            <a:ext cx="2369400" cy="77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178" name="Google Shape;1178;p27"/>
          <p:cNvGrpSpPr/>
          <p:nvPr/>
        </p:nvGrpSpPr>
        <p:grpSpPr>
          <a:xfrm>
            <a:off x="7697601" y="3827772"/>
            <a:ext cx="2019176" cy="2019176"/>
            <a:chOff x="1943325" y="-220375"/>
            <a:chExt cx="1298672" cy="1298672"/>
          </a:xfrm>
        </p:grpSpPr>
        <p:sp>
          <p:nvSpPr>
            <p:cNvPr id="1179" name="Google Shape;1179;p2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7"/>
          <p:cNvGrpSpPr/>
          <p:nvPr/>
        </p:nvGrpSpPr>
        <p:grpSpPr>
          <a:xfrm>
            <a:off x="1571802" y="4088183"/>
            <a:ext cx="1965289" cy="517060"/>
            <a:chOff x="3539975" y="3523525"/>
            <a:chExt cx="745925" cy="196250"/>
          </a:xfrm>
        </p:grpSpPr>
        <p:sp>
          <p:nvSpPr>
            <p:cNvPr id="1228" name="Google Shape;1228;p2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27"/>
          <p:cNvGrpSpPr/>
          <p:nvPr/>
        </p:nvGrpSpPr>
        <p:grpSpPr>
          <a:xfrm rot="-5400000" flipH="1">
            <a:off x="-2692775" y="2018671"/>
            <a:ext cx="4000413" cy="3175881"/>
            <a:chOff x="5207925" y="-1994879"/>
            <a:chExt cx="4000413" cy="3175881"/>
          </a:xfrm>
        </p:grpSpPr>
        <p:sp>
          <p:nvSpPr>
            <p:cNvPr id="1245" name="Google Shape;1245;p27"/>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27"/>
          <p:cNvGrpSpPr/>
          <p:nvPr/>
        </p:nvGrpSpPr>
        <p:grpSpPr>
          <a:xfrm>
            <a:off x="5255192" y="4184363"/>
            <a:ext cx="1039906" cy="679800"/>
            <a:chOff x="4082325" y="3790650"/>
            <a:chExt cx="1039906" cy="679800"/>
          </a:xfrm>
        </p:grpSpPr>
        <p:sp>
          <p:nvSpPr>
            <p:cNvPr id="1249" name="Google Shape;1249;p27"/>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594121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252"/>
        <p:cNvGrpSpPr/>
        <p:nvPr/>
      </p:nvGrpSpPr>
      <p:grpSpPr>
        <a:xfrm>
          <a:off x="0" y="0"/>
          <a:ext cx="0" cy="0"/>
          <a:chOff x="0" y="0"/>
          <a:chExt cx="0" cy="0"/>
        </a:xfrm>
      </p:grpSpPr>
      <p:pic>
        <p:nvPicPr>
          <p:cNvPr id="1253" name="Google Shape;1253;p28"/>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254" name="Google Shape;1254;p28"/>
          <p:cNvSpPr txBox="1">
            <a:spLocks noGrp="1"/>
          </p:cNvSpPr>
          <p:nvPr>
            <p:ph type="title"/>
          </p:nvPr>
        </p:nvSpPr>
        <p:spPr>
          <a:xfrm>
            <a:off x="2185650" y="3095408"/>
            <a:ext cx="4772700" cy="473100"/>
          </a:xfrm>
          <a:prstGeom prst="rect">
            <a:avLst/>
          </a:prstGeom>
        </p:spPr>
        <p:txBody>
          <a:bodyPr spcFirstLastPara="1" wrap="square" lIns="91425" tIns="0" rIns="91425" bIns="91425" anchor="t" anchorCtr="0">
            <a:noAutofit/>
          </a:bodyPr>
          <a:lstStyle>
            <a:lvl1pPr lvl="0" algn="ctr" rtl="0">
              <a:spcBef>
                <a:spcPts val="0"/>
              </a:spcBef>
              <a:spcAft>
                <a:spcPts val="0"/>
              </a:spcAft>
              <a:buSzPts val="2900"/>
              <a:buNone/>
              <a:defRPr sz="2100">
                <a:solidFill>
                  <a:schemeClr val="dk2"/>
                </a:solidFill>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255" name="Google Shape;1255;p28"/>
          <p:cNvSpPr txBox="1">
            <a:spLocks noGrp="1"/>
          </p:cNvSpPr>
          <p:nvPr>
            <p:ph type="subTitle" idx="1"/>
          </p:nvPr>
        </p:nvSpPr>
        <p:spPr>
          <a:xfrm>
            <a:off x="1226850" y="1453218"/>
            <a:ext cx="6690300" cy="15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000">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256" name="Google Shape;1256;p28"/>
          <p:cNvGrpSpPr/>
          <p:nvPr/>
        </p:nvGrpSpPr>
        <p:grpSpPr>
          <a:xfrm rot="-5400000" flipH="1">
            <a:off x="3352827" y="574632"/>
            <a:ext cx="289170" cy="284718"/>
            <a:chOff x="426000" y="3302025"/>
            <a:chExt cx="220875" cy="217475"/>
          </a:xfrm>
        </p:grpSpPr>
        <p:sp>
          <p:nvSpPr>
            <p:cNvPr id="1257" name="Google Shape;1257;p2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28"/>
          <p:cNvGrpSpPr/>
          <p:nvPr/>
        </p:nvGrpSpPr>
        <p:grpSpPr>
          <a:xfrm rot="-5400000" flipH="1">
            <a:off x="1014983" y="238830"/>
            <a:ext cx="357454" cy="956304"/>
            <a:chOff x="357713" y="600975"/>
            <a:chExt cx="357454" cy="956304"/>
          </a:xfrm>
        </p:grpSpPr>
        <p:sp>
          <p:nvSpPr>
            <p:cNvPr id="1260" name="Google Shape;1260;p2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28"/>
          <p:cNvGrpSpPr/>
          <p:nvPr/>
        </p:nvGrpSpPr>
        <p:grpSpPr>
          <a:xfrm>
            <a:off x="6738826" y="3585022"/>
            <a:ext cx="2019176" cy="2019176"/>
            <a:chOff x="1943325" y="-220375"/>
            <a:chExt cx="1298672" cy="1298672"/>
          </a:xfrm>
        </p:grpSpPr>
        <p:sp>
          <p:nvSpPr>
            <p:cNvPr id="1265" name="Google Shape;1265;p28"/>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8"/>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8"/>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8"/>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8"/>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8"/>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8"/>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8"/>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8"/>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8"/>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8"/>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8"/>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8"/>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8"/>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8"/>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8"/>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8"/>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8"/>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8"/>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8"/>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8"/>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8"/>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8"/>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8"/>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8"/>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8"/>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8"/>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8"/>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28"/>
          <p:cNvGrpSpPr/>
          <p:nvPr/>
        </p:nvGrpSpPr>
        <p:grpSpPr>
          <a:xfrm>
            <a:off x="1020340" y="4088183"/>
            <a:ext cx="1965289" cy="517060"/>
            <a:chOff x="3539975" y="3523525"/>
            <a:chExt cx="745925" cy="196250"/>
          </a:xfrm>
        </p:grpSpPr>
        <p:sp>
          <p:nvSpPr>
            <p:cNvPr id="1314" name="Google Shape;1314;p2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8521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30"/>
        <p:cNvGrpSpPr/>
        <p:nvPr/>
      </p:nvGrpSpPr>
      <p:grpSpPr>
        <a:xfrm>
          <a:off x="0" y="0"/>
          <a:ext cx="0" cy="0"/>
          <a:chOff x="0" y="0"/>
          <a:chExt cx="0" cy="0"/>
        </a:xfrm>
      </p:grpSpPr>
      <p:pic>
        <p:nvPicPr>
          <p:cNvPr id="1331" name="Google Shape;1331;p2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332" name="Google Shape;1332;p2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333" name="Google Shape;1333;p29"/>
          <p:cNvGrpSpPr/>
          <p:nvPr/>
        </p:nvGrpSpPr>
        <p:grpSpPr>
          <a:xfrm>
            <a:off x="391864" y="4555820"/>
            <a:ext cx="289170" cy="284718"/>
            <a:chOff x="426000" y="3302025"/>
            <a:chExt cx="220875" cy="217475"/>
          </a:xfrm>
        </p:grpSpPr>
        <p:sp>
          <p:nvSpPr>
            <p:cNvPr id="1334" name="Google Shape;1334;p2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29"/>
          <p:cNvGrpSpPr/>
          <p:nvPr/>
        </p:nvGrpSpPr>
        <p:grpSpPr>
          <a:xfrm>
            <a:off x="357713" y="1134375"/>
            <a:ext cx="357454" cy="956304"/>
            <a:chOff x="357713" y="600975"/>
            <a:chExt cx="357454" cy="956304"/>
          </a:xfrm>
        </p:grpSpPr>
        <p:sp>
          <p:nvSpPr>
            <p:cNvPr id="1337" name="Google Shape;1337;p2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29"/>
          <p:cNvGrpSpPr/>
          <p:nvPr/>
        </p:nvGrpSpPr>
        <p:grpSpPr>
          <a:xfrm>
            <a:off x="8022690" y="202570"/>
            <a:ext cx="1965289" cy="517060"/>
            <a:chOff x="3539975" y="3523525"/>
            <a:chExt cx="745925" cy="196250"/>
          </a:xfrm>
        </p:grpSpPr>
        <p:sp>
          <p:nvSpPr>
            <p:cNvPr id="1342" name="Google Shape;1342;p2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740440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58"/>
        <p:cNvGrpSpPr/>
        <p:nvPr/>
      </p:nvGrpSpPr>
      <p:grpSpPr>
        <a:xfrm>
          <a:off x="0" y="0"/>
          <a:ext cx="0" cy="0"/>
          <a:chOff x="0" y="0"/>
          <a:chExt cx="0" cy="0"/>
        </a:xfrm>
      </p:grpSpPr>
      <p:pic>
        <p:nvPicPr>
          <p:cNvPr id="1359" name="Google Shape;1359;p30"/>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360" name="Google Shape;1360;p3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361" name="Google Shape;1361;p30"/>
          <p:cNvGrpSpPr/>
          <p:nvPr/>
        </p:nvGrpSpPr>
        <p:grpSpPr>
          <a:xfrm>
            <a:off x="391864" y="3545270"/>
            <a:ext cx="289170" cy="284718"/>
            <a:chOff x="426000" y="3302025"/>
            <a:chExt cx="220875" cy="217475"/>
          </a:xfrm>
        </p:grpSpPr>
        <p:sp>
          <p:nvSpPr>
            <p:cNvPr id="1362" name="Google Shape;1362;p30"/>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30"/>
          <p:cNvGrpSpPr/>
          <p:nvPr/>
        </p:nvGrpSpPr>
        <p:grpSpPr>
          <a:xfrm>
            <a:off x="357713" y="1210575"/>
            <a:ext cx="357454" cy="956304"/>
            <a:chOff x="357713" y="600975"/>
            <a:chExt cx="357454" cy="956304"/>
          </a:xfrm>
        </p:grpSpPr>
        <p:sp>
          <p:nvSpPr>
            <p:cNvPr id="1365" name="Google Shape;1365;p3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30"/>
          <p:cNvGrpSpPr/>
          <p:nvPr/>
        </p:nvGrpSpPr>
        <p:grpSpPr>
          <a:xfrm>
            <a:off x="8366565" y="3429220"/>
            <a:ext cx="1965289" cy="517060"/>
            <a:chOff x="3539975" y="3523525"/>
            <a:chExt cx="745925" cy="196250"/>
          </a:xfrm>
        </p:grpSpPr>
        <p:sp>
          <p:nvSpPr>
            <p:cNvPr id="1370" name="Google Shape;1370;p3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6" name="Google Shape;1386;p30"/>
          <p:cNvPicPr preferRelativeResize="0"/>
          <p:nvPr/>
        </p:nvPicPr>
        <p:blipFill>
          <a:blip r:embed="rId3">
            <a:alphaModFix/>
          </a:blip>
          <a:stretch>
            <a:fillRect/>
          </a:stretch>
        </p:blipFill>
        <p:spPr>
          <a:xfrm>
            <a:off x="7164689" y="-802375"/>
            <a:ext cx="2527512" cy="2681250"/>
          </a:xfrm>
          <a:prstGeom prst="rect">
            <a:avLst/>
          </a:prstGeom>
          <a:noFill/>
          <a:ln>
            <a:noFill/>
          </a:ln>
        </p:spPr>
      </p:pic>
    </p:spTree>
    <p:extLst>
      <p:ext uri="{BB962C8B-B14F-4D97-AF65-F5344CB8AC3E}">
        <p14:creationId xmlns:p14="http://schemas.microsoft.com/office/powerpoint/2010/main" val="13826541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387"/>
        <p:cNvGrpSpPr/>
        <p:nvPr/>
      </p:nvGrpSpPr>
      <p:grpSpPr>
        <a:xfrm>
          <a:off x="0" y="0"/>
          <a:ext cx="0" cy="0"/>
          <a:chOff x="0" y="0"/>
          <a:chExt cx="0" cy="0"/>
        </a:xfrm>
      </p:grpSpPr>
      <p:pic>
        <p:nvPicPr>
          <p:cNvPr id="1388" name="Google Shape;1388;p31"/>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1389" name="Google Shape;1389;p3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390" name="Google Shape;1390;p31"/>
          <p:cNvGrpSpPr/>
          <p:nvPr/>
        </p:nvGrpSpPr>
        <p:grpSpPr>
          <a:xfrm>
            <a:off x="391864" y="4078670"/>
            <a:ext cx="289170" cy="284718"/>
            <a:chOff x="426000" y="3302025"/>
            <a:chExt cx="220875" cy="217475"/>
          </a:xfrm>
        </p:grpSpPr>
        <p:sp>
          <p:nvSpPr>
            <p:cNvPr id="1391" name="Google Shape;1391;p3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31"/>
          <p:cNvGrpSpPr/>
          <p:nvPr/>
        </p:nvGrpSpPr>
        <p:grpSpPr>
          <a:xfrm>
            <a:off x="357713" y="1439175"/>
            <a:ext cx="357454" cy="956304"/>
            <a:chOff x="357713" y="600975"/>
            <a:chExt cx="357454" cy="956304"/>
          </a:xfrm>
        </p:grpSpPr>
        <p:sp>
          <p:nvSpPr>
            <p:cNvPr id="1394" name="Google Shape;1394;p3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31"/>
          <p:cNvGrpSpPr/>
          <p:nvPr/>
        </p:nvGrpSpPr>
        <p:grpSpPr>
          <a:xfrm>
            <a:off x="8366565" y="3429220"/>
            <a:ext cx="1965289" cy="517060"/>
            <a:chOff x="3539975" y="3523525"/>
            <a:chExt cx="745925" cy="196250"/>
          </a:xfrm>
        </p:grpSpPr>
        <p:sp>
          <p:nvSpPr>
            <p:cNvPr id="1399" name="Google Shape;1399;p3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31"/>
          <p:cNvSpPr/>
          <p:nvPr/>
        </p:nvSpPr>
        <p:spPr>
          <a:xfrm>
            <a:off x="7435260" y="257175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715550" y="29251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7" name="Google Shape;1417;p31"/>
          <p:cNvPicPr preferRelativeResize="0"/>
          <p:nvPr/>
        </p:nvPicPr>
        <p:blipFill>
          <a:blip r:embed="rId3">
            <a:alphaModFix/>
          </a:blip>
          <a:stretch>
            <a:fillRect/>
          </a:stretch>
        </p:blipFill>
        <p:spPr>
          <a:xfrm>
            <a:off x="7164689" y="-802375"/>
            <a:ext cx="2527512" cy="2681250"/>
          </a:xfrm>
          <a:prstGeom prst="rect">
            <a:avLst/>
          </a:prstGeom>
          <a:noFill/>
          <a:ln>
            <a:noFill/>
          </a:ln>
        </p:spPr>
      </p:pic>
    </p:spTree>
    <p:extLst>
      <p:ext uri="{BB962C8B-B14F-4D97-AF65-F5344CB8AC3E}">
        <p14:creationId xmlns:p14="http://schemas.microsoft.com/office/powerpoint/2010/main" val="1294051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0"/>
        <p:cNvGrpSpPr/>
        <p:nvPr/>
      </p:nvGrpSpPr>
      <p:grpSpPr>
        <a:xfrm>
          <a:off x="0" y="0"/>
          <a:ext cx="0" cy="0"/>
          <a:chOff x="0" y="0"/>
          <a:chExt cx="0" cy="0"/>
        </a:xfrm>
      </p:grpSpPr>
      <p:pic>
        <p:nvPicPr>
          <p:cNvPr id="171" name="Google Shape;171;p4"/>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72" name="Google Shape;172;p4"/>
          <p:cNvSpPr txBox="1">
            <a:spLocks noGrp="1"/>
          </p:cNvSpPr>
          <p:nvPr>
            <p:ph type="body" idx="1"/>
          </p:nvPr>
        </p:nvSpPr>
        <p:spPr>
          <a:xfrm>
            <a:off x="715550" y="1152475"/>
            <a:ext cx="7713000" cy="869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173" name="Google Shape;173;p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74" name="Google Shape;174;p4"/>
          <p:cNvGrpSpPr/>
          <p:nvPr/>
        </p:nvGrpSpPr>
        <p:grpSpPr>
          <a:xfrm>
            <a:off x="391864" y="4078670"/>
            <a:ext cx="289170" cy="284718"/>
            <a:chOff x="426000" y="3302025"/>
            <a:chExt cx="220875" cy="217475"/>
          </a:xfrm>
        </p:grpSpPr>
        <p:sp>
          <p:nvSpPr>
            <p:cNvPr id="175" name="Google Shape;175;p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4"/>
          <p:cNvGrpSpPr/>
          <p:nvPr/>
        </p:nvGrpSpPr>
        <p:grpSpPr>
          <a:xfrm>
            <a:off x="357713" y="1439175"/>
            <a:ext cx="357454" cy="956304"/>
            <a:chOff x="357713" y="600975"/>
            <a:chExt cx="357454" cy="956304"/>
          </a:xfrm>
        </p:grpSpPr>
        <p:sp>
          <p:nvSpPr>
            <p:cNvPr id="178" name="Google Shape;178;p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03938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418"/>
        <p:cNvGrpSpPr/>
        <p:nvPr/>
      </p:nvGrpSpPr>
      <p:grpSpPr>
        <a:xfrm>
          <a:off x="0" y="0"/>
          <a:ext cx="0" cy="0"/>
          <a:chOff x="0" y="0"/>
          <a:chExt cx="0" cy="0"/>
        </a:xfrm>
      </p:grpSpPr>
      <p:pic>
        <p:nvPicPr>
          <p:cNvPr id="1419" name="Google Shape;1419;p32"/>
          <p:cNvPicPr preferRelativeResize="0"/>
          <p:nvPr/>
        </p:nvPicPr>
        <p:blipFill rotWithShape="1">
          <a:blip r:embed="rId2">
            <a:alphaModFix amt="60000"/>
          </a:blip>
          <a:srcRect l="39" r="29"/>
          <a:stretch/>
        </p:blipFill>
        <p:spPr>
          <a:xfrm flipH="1">
            <a:off x="0" y="1"/>
            <a:ext cx="9144002" cy="5143499"/>
          </a:xfrm>
          <a:prstGeom prst="rect">
            <a:avLst/>
          </a:prstGeom>
          <a:noFill/>
          <a:ln>
            <a:noFill/>
          </a:ln>
        </p:spPr>
      </p:pic>
      <p:sp>
        <p:nvSpPr>
          <p:cNvPr id="1420" name="Google Shape;1420;p3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421" name="Google Shape;1421;p32"/>
          <p:cNvGrpSpPr/>
          <p:nvPr/>
        </p:nvGrpSpPr>
        <p:grpSpPr>
          <a:xfrm>
            <a:off x="391864" y="3545270"/>
            <a:ext cx="289170" cy="284718"/>
            <a:chOff x="426000" y="3302025"/>
            <a:chExt cx="220875" cy="217475"/>
          </a:xfrm>
        </p:grpSpPr>
        <p:sp>
          <p:nvSpPr>
            <p:cNvPr id="1422" name="Google Shape;1422;p3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32"/>
          <p:cNvGrpSpPr/>
          <p:nvPr/>
        </p:nvGrpSpPr>
        <p:grpSpPr>
          <a:xfrm>
            <a:off x="357713" y="1210575"/>
            <a:ext cx="357454" cy="956304"/>
            <a:chOff x="357713" y="600975"/>
            <a:chExt cx="357454" cy="956304"/>
          </a:xfrm>
        </p:grpSpPr>
        <p:sp>
          <p:nvSpPr>
            <p:cNvPr id="1425" name="Google Shape;1425;p3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 name="Google Shape;1429;p32"/>
          <p:cNvGrpSpPr/>
          <p:nvPr/>
        </p:nvGrpSpPr>
        <p:grpSpPr>
          <a:xfrm>
            <a:off x="8366565" y="3429220"/>
            <a:ext cx="1965289" cy="517060"/>
            <a:chOff x="3539975" y="3523525"/>
            <a:chExt cx="745925" cy="196250"/>
          </a:xfrm>
        </p:grpSpPr>
        <p:sp>
          <p:nvSpPr>
            <p:cNvPr id="1430" name="Google Shape;1430;p3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46" name="Google Shape;1446;p32"/>
          <p:cNvPicPr preferRelativeResize="0"/>
          <p:nvPr/>
        </p:nvPicPr>
        <p:blipFill>
          <a:blip r:embed="rId3">
            <a:alphaModFix/>
          </a:blip>
          <a:stretch>
            <a:fillRect/>
          </a:stretch>
        </p:blipFill>
        <p:spPr>
          <a:xfrm>
            <a:off x="7164689" y="-802375"/>
            <a:ext cx="2527512" cy="2681250"/>
          </a:xfrm>
          <a:prstGeom prst="rect">
            <a:avLst/>
          </a:prstGeom>
          <a:noFill/>
          <a:ln>
            <a:noFill/>
          </a:ln>
        </p:spPr>
      </p:pic>
    </p:spTree>
    <p:extLst>
      <p:ext uri="{BB962C8B-B14F-4D97-AF65-F5344CB8AC3E}">
        <p14:creationId xmlns:p14="http://schemas.microsoft.com/office/powerpoint/2010/main" val="32499132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447"/>
        <p:cNvGrpSpPr/>
        <p:nvPr/>
      </p:nvGrpSpPr>
      <p:grpSpPr>
        <a:xfrm>
          <a:off x="0" y="0"/>
          <a:ext cx="0" cy="0"/>
          <a:chOff x="0" y="0"/>
          <a:chExt cx="0" cy="0"/>
        </a:xfrm>
      </p:grpSpPr>
      <p:pic>
        <p:nvPicPr>
          <p:cNvPr id="1448" name="Google Shape;1448;p33"/>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1449" name="Google Shape;1449;p3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450" name="Google Shape;1450;p33"/>
          <p:cNvPicPr preferRelativeResize="0"/>
          <p:nvPr/>
        </p:nvPicPr>
        <p:blipFill>
          <a:blip r:embed="rId3">
            <a:alphaModFix/>
          </a:blip>
          <a:stretch>
            <a:fillRect/>
          </a:stretch>
        </p:blipFill>
        <p:spPr>
          <a:xfrm flipH="1">
            <a:off x="997466" y="4009875"/>
            <a:ext cx="9353213" cy="2681250"/>
          </a:xfrm>
          <a:prstGeom prst="rect">
            <a:avLst/>
          </a:prstGeom>
          <a:noFill/>
          <a:ln>
            <a:noFill/>
          </a:ln>
        </p:spPr>
      </p:pic>
      <p:grpSp>
        <p:nvGrpSpPr>
          <p:cNvPr id="1451" name="Google Shape;1451;p33"/>
          <p:cNvGrpSpPr/>
          <p:nvPr/>
        </p:nvGrpSpPr>
        <p:grpSpPr>
          <a:xfrm flipH="1">
            <a:off x="426319" y="3778870"/>
            <a:ext cx="289170" cy="284718"/>
            <a:chOff x="426000" y="3302025"/>
            <a:chExt cx="220875" cy="217475"/>
          </a:xfrm>
        </p:grpSpPr>
        <p:sp>
          <p:nvSpPr>
            <p:cNvPr id="1452" name="Google Shape;1452;p3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33"/>
          <p:cNvGrpSpPr/>
          <p:nvPr/>
        </p:nvGrpSpPr>
        <p:grpSpPr>
          <a:xfrm flipH="1">
            <a:off x="-1053226" y="2428970"/>
            <a:ext cx="1965289" cy="517060"/>
            <a:chOff x="3539975" y="3523525"/>
            <a:chExt cx="745925" cy="196250"/>
          </a:xfrm>
        </p:grpSpPr>
        <p:sp>
          <p:nvSpPr>
            <p:cNvPr id="1455" name="Google Shape;1455;p3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551182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471"/>
        <p:cNvGrpSpPr/>
        <p:nvPr/>
      </p:nvGrpSpPr>
      <p:grpSpPr>
        <a:xfrm>
          <a:off x="0" y="0"/>
          <a:ext cx="0" cy="0"/>
          <a:chOff x="0" y="0"/>
          <a:chExt cx="0" cy="0"/>
        </a:xfrm>
      </p:grpSpPr>
      <p:pic>
        <p:nvPicPr>
          <p:cNvPr id="1472" name="Google Shape;1472;p34"/>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473" name="Google Shape;1473;p3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474" name="Google Shape;1474;p34"/>
          <p:cNvGrpSpPr/>
          <p:nvPr/>
        </p:nvGrpSpPr>
        <p:grpSpPr>
          <a:xfrm>
            <a:off x="391864" y="1291684"/>
            <a:ext cx="289170" cy="284718"/>
            <a:chOff x="426000" y="3302025"/>
            <a:chExt cx="220875" cy="217475"/>
          </a:xfrm>
        </p:grpSpPr>
        <p:sp>
          <p:nvSpPr>
            <p:cNvPr id="1475" name="Google Shape;1475;p3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34"/>
          <p:cNvGrpSpPr/>
          <p:nvPr/>
        </p:nvGrpSpPr>
        <p:grpSpPr>
          <a:xfrm rot="10800000" flipH="1">
            <a:off x="357713" y="3259593"/>
            <a:ext cx="357454" cy="956304"/>
            <a:chOff x="357713" y="600975"/>
            <a:chExt cx="357454" cy="956304"/>
          </a:xfrm>
        </p:grpSpPr>
        <p:sp>
          <p:nvSpPr>
            <p:cNvPr id="1478" name="Google Shape;1478;p3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34"/>
          <p:cNvGrpSpPr/>
          <p:nvPr/>
        </p:nvGrpSpPr>
        <p:grpSpPr>
          <a:xfrm rot="10800000" flipH="1">
            <a:off x="7777083" y="4709252"/>
            <a:ext cx="793256" cy="182899"/>
            <a:chOff x="2685575" y="2835950"/>
            <a:chExt cx="433000" cy="99825"/>
          </a:xfrm>
        </p:grpSpPr>
        <p:sp>
          <p:nvSpPr>
            <p:cNvPr id="1483" name="Google Shape;1483;p3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34"/>
          <p:cNvGrpSpPr/>
          <p:nvPr/>
        </p:nvGrpSpPr>
        <p:grpSpPr>
          <a:xfrm rot="10800000" flipH="1">
            <a:off x="507239" y="4684974"/>
            <a:ext cx="2019176" cy="2019176"/>
            <a:chOff x="1943325" y="-220375"/>
            <a:chExt cx="1298672" cy="1298672"/>
          </a:xfrm>
        </p:grpSpPr>
        <p:sp>
          <p:nvSpPr>
            <p:cNvPr id="1488" name="Google Shape;1488;p3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34"/>
          <p:cNvGrpSpPr/>
          <p:nvPr/>
        </p:nvGrpSpPr>
        <p:grpSpPr>
          <a:xfrm rot="10800000" flipH="1">
            <a:off x="7907690" y="538242"/>
            <a:ext cx="1965289" cy="517060"/>
            <a:chOff x="3539975" y="3523525"/>
            <a:chExt cx="745925" cy="196250"/>
          </a:xfrm>
        </p:grpSpPr>
        <p:sp>
          <p:nvSpPr>
            <p:cNvPr id="1537" name="Google Shape;1537;p3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32832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1553"/>
        <p:cNvGrpSpPr/>
        <p:nvPr/>
      </p:nvGrpSpPr>
      <p:grpSpPr>
        <a:xfrm>
          <a:off x="0" y="0"/>
          <a:ext cx="0" cy="0"/>
          <a:chOff x="0" y="0"/>
          <a:chExt cx="0" cy="0"/>
        </a:xfrm>
      </p:grpSpPr>
      <p:pic>
        <p:nvPicPr>
          <p:cNvPr id="1554" name="Google Shape;1554;p35"/>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555" name="Google Shape;1555;p3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Tree>
    <p:extLst>
      <p:ext uri="{BB962C8B-B14F-4D97-AF65-F5344CB8AC3E}">
        <p14:creationId xmlns:p14="http://schemas.microsoft.com/office/powerpoint/2010/main" val="29908427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613"/>
        <p:cNvGrpSpPr/>
        <p:nvPr/>
      </p:nvGrpSpPr>
      <p:grpSpPr>
        <a:xfrm>
          <a:off x="0" y="0"/>
          <a:ext cx="0" cy="0"/>
          <a:chOff x="0" y="0"/>
          <a:chExt cx="0" cy="0"/>
        </a:xfrm>
      </p:grpSpPr>
      <p:pic>
        <p:nvPicPr>
          <p:cNvPr id="1614" name="Google Shape;1614;p37"/>
          <p:cNvPicPr preferRelativeResize="0"/>
          <p:nvPr/>
        </p:nvPicPr>
        <p:blipFill rotWithShape="1">
          <a:blip r:embed="rId2">
            <a:alphaModFix amt="60000"/>
          </a:blip>
          <a:srcRect t="9" b="9"/>
          <a:stretch/>
        </p:blipFill>
        <p:spPr>
          <a:xfrm>
            <a:off x="0" y="1"/>
            <a:ext cx="9144002" cy="5143499"/>
          </a:xfrm>
          <a:prstGeom prst="rect">
            <a:avLst/>
          </a:prstGeom>
          <a:noFill/>
          <a:ln>
            <a:noFill/>
          </a:ln>
        </p:spPr>
      </p:pic>
      <p:pic>
        <p:nvPicPr>
          <p:cNvPr id="1615" name="Google Shape;1615;p37"/>
          <p:cNvPicPr preferRelativeResize="0"/>
          <p:nvPr/>
        </p:nvPicPr>
        <p:blipFill rotWithShape="1">
          <a:blip r:embed="rId3">
            <a:alphaModFix amt="60000"/>
          </a:blip>
          <a:srcRect t="9" b="9"/>
          <a:stretch/>
        </p:blipFill>
        <p:spPr>
          <a:xfrm>
            <a:off x="0" y="1"/>
            <a:ext cx="9144002" cy="5143499"/>
          </a:xfrm>
          <a:prstGeom prst="rect">
            <a:avLst/>
          </a:prstGeom>
          <a:noFill/>
          <a:ln>
            <a:noFill/>
          </a:ln>
        </p:spPr>
      </p:pic>
      <p:pic>
        <p:nvPicPr>
          <p:cNvPr id="1616" name="Google Shape;1616;p37"/>
          <p:cNvPicPr preferRelativeResize="0"/>
          <p:nvPr/>
        </p:nvPicPr>
        <p:blipFill>
          <a:blip r:embed="rId4">
            <a:alphaModFix/>
          </a:blip>
          <a:stretch>
            <a:fillRect/>
          </a:stretch>
        </p:blipFill>
        <p:spPr>
          <a:xfrm>
            <a:off x="-467701" y="3755650"/>
            <a:ext cx="9353213" cy="2681250"/>
          </a:xfrm>
          <a:prstGeom prst="rect">
            <a:avLst/>
          </a:prstGeom>
          <a:noFill/>
          <a:ln>
            <a:noFill/>
          </a:ln>
        </p:spPr>
      </p:pic>
      <p:grpSp>
        <p:nvGrpSpPr>
          <p:cNvPr id="1617" name="Google Shape;1617;p37"/>
          <p:cNvGrpSpPr/>
          <p:nvPr/>
        </p:nvGrpSpPr>
        <p:grpSpPr>
          <a:xfrm>
            <a:off x="391864" y="3545270"/>
            <a:ext cx="289170" cy="284718"/>
            <a:chOff x="426000" y="3302025"/>
            <a:chExt cx="220875" cy="217475"/>
          </a:xfrm>
        </p:grpSpPr>
        <p:sp>
          <p:nvSpPr>
            <p:cNvPr id="1618" name="Google Shape;1618;p3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37"/>
          <p:cNvGrpSpPr/>
          <p:nvPr/>
        </p:nvGrpSpPr>
        <p:grpSpPr>
          <a:xfrm>
            <a:off x="357713" y="905775"/>
            <a:ext cx="357454" cy="956304"/>
            <a:chOff x="357713" y="600975"/>
            <a:chExt cx="357454" cy="956304"/>
          </a:xfrm>
        </p:grpSpPr>
        <p:sp>
          <p:nvSpPr>
            <p:cNvPr id="1621" name="Google Shape;1621;p3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37"/>
          <p:cNvGrpSpPr/>
          <p:nvPr/>
        </p:nvGrpSpPr>
        <p:grpSpPr>
          <a:xfrm>
            <a:off x="5258308" y="722871"/>
            <a:ext cx="793256" cy="182899"/>
            <a:chOff x="2685575" y="2835950"/>
            <a:chExt cx="433000" cy="99825"/>
          </a:xfrm>
        </p:grpSpPr>
        <p:sp>
          <p:nvSpPr>
            <p:cNvPr id="1626" name="Google Shape;1626;p3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37"/>
          <p:cNvGrpSpPr/>
          <p:nvPr/>
        </p:nvGrpSpPr>
        <p:grpSpPr>
          <a:xfrm>
            <a:off x="8366565" y="3429220"/>
            <a:ext cx="1965289" cy="517060"/>
            <a:chOff x="3539975" y="3523525"/>
            <a:chExt cx="745925" cy="196250"/>
          </a:xfrm>
        </p:grpSpPr>
        <p:sp>
          <p:nvSpPr>
            <p:cNvPr id="1631" name="Google Shape;1631;p3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47" name="Google Shape;1647;p37"/>
          <p:cNvPicPr preferRelativeResize="0"/>
          <p:nvPr/>
        </p:nvPicPr>
        <p:blipFill>
          <a:blip r:embed="rId5">
            <a:alphaModFix/>
          </a:blip>
          <a:stretch>
            <a:fillRect/>
          </a:stretch>
        </p:blipFill>
        <p:spPr>
          <a:xfrm>
            <a:off x="7164689" y="-802375"/>
            <a:ext cx="2527512" cy="2681250"/>
          </a:xfrm>
          <a:prstGeom prst="rect">
            <a:avLst/>
          </a:prstGeom>
          <a:noFill/>
          <a:ln>
            <a:noFill/>
          </a:ln>
        </p:spPr>
      </p:pic>
    </p:spTree>
    <p:extLst>
      <p:ext uri="{BB962C8B-B14F-4D97-AF65-F5344CB8AC3E}">
        <p14:creationId xmlns:p14="http://schemas.microsoft.com/office/powerpoint/2010/main" val="5360818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648"/>
        <p:cNvGrpSpPr/>
        <p:nvPr/>
      </p:nvGrpSpPr>
      <p:grpSpPr>
        <a:xfrm>
          <a:off x="0" y="0"/>
          <a:ext cx="0" cy="0"/>
          <a:chOff x="0" y="0"/>
          <a:chExt cx="0" cy="0"/>
        </a:xfrm>
      </p:grpSpPr>
      <p:pic>
        <p:nvPicPr>
          <p:cNvPr id="1649" name="Google Shape;1649;p38"/>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pic>
        <p:nvPicPr>
          <p:cNvPr id="1650" name="Google Shape;1650;p38"/>
          <p:cNvPicPr preferRelativeResize="0"/>
          <p:nvPr/>
        </p:nvPicPr>
        <p:blipFill rotWithShape="1">
          <a:blip r:embed="rId3">
            <a:alphaModFix/>
          </a:blip>
          <a:srcRect l="228" r="238"/>
          <a:stretch/>
        </p:blipFill>
        <p:spPr>
          <a:xfrm flipH="1">
            <a:off x="-9" y="4016075"/>
            <a:ext cx="9353213" cy="2681250"/>
          </a:xfrm>
          <a:prstGeom prst="rect">
            <a:avLst/>
          </a:prstGeom>
          <a:noFill/>
          <a:ln>
            <a:noFill/>
          </a:ln>
        </p:spPr>
      </p:pic>
      <p:grpSp>
        <p:nvGrpSpPr>
          <p:cNvPr id="1651" name="Google Shape;1651;p38"/>
          <p:cNvGrpSpPr/>
          <p:nvPr/>
        </p:nvGrpSpPr>
        <p:grpSpPr>
          <a:xfrm flipH="1">
            <a:off x="8483181" y="4016070"/>
            <a:ext cx="283332" cy="284718"/>
            <a:chOff x="423709" y="3302025"/>
            <a:chExt cx="216416" cy="217475"/>
          </a:xfrm>
        </p:grpSpPr>
        <p:sp>
          <p:nvSpPr>
            <p:cNvPr id="1652" name="Google Shape;1652;p3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8"/>
          <p:cNvGrpSpPr/>
          <p:nvPr/>
        </p:nvGrpSpPr>
        <p:grpSpPr>
          <a:xfrm flipH="1">
            <a:off x="8175513" y="140497"/>
            <a:ext cx="2019176" cy="2019176"/>
            <a:chOff x="1943325" y="-220375"/>
            <a:chExt cx="1298672" cy="1298672"/>
          </a:xfrm>
        </p:grpSpPr>
        <p:sp>
          <p:nvSpPr>
            <p:cNvPr id="1655" name="Google Shape;1655;p38"/>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8"/>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8"/>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8"/>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8"/>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8"/>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8"/>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8"/>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8"/>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8"/>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8"/>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8"/>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8"/>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8"/>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8"/>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8"/>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8"/>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8"/>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8"/>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8"/>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8"/>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8"/>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8"/>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8"/>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8"/>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8"/>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8"/>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8"/>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8"/>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8"/>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8"/>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8"/>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8"/>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8"/>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8"/>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8"/>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8"/>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8"/>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8"/>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8"/>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8"/>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8"/>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8"/>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8"/>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8"/>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8"/>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8"/>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8"/>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38"/>
          <p:cNvGrpSpPr/>
          <p:nvPr/>
        </p:nvGrpSpPr>
        <p:grpSpPr>
          <a:xfrm flipH="1">
            <a:off x="-467701" y="3429220"/>
            <a:ext cx="1965289" cy="517060"/>
            <a:chOff x="3539975" y="3523525"/>
            <a:chExt cx="745925" cy="196250"/>
          </a:xfrm>
        </p:grpSpPr>
        <p:sp>
          <p:nvSpPr>
            <p:cNvPr id="1704" name="Google Shape;1704;p3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20" name="Google Shape;1720;p38"/>
          <p:cNvPicPr preferRelativeResize="0"/>
          <p:nvPr/>
        </p:nvPicPr>
        <p:blipFill>
          <a:blip r:embed="rId4">
            <a:alphaModFix/>
          </a:blip>
          <a:stretch>
            <a:fillRect/>
          </a:stretch>
        </p:blipFill>
        <p:spPr>
          <a:xfrm flipH="1">
            <a:off x="-403499" y="-646075"/>
            <a:ext cx="2527512" cy="2681250"/>
          </a:xfrm>
          <a:prstGeom prst="rect">
            <a:avLst/>
          </a:prstGeom>
          <a:noFill/>
          <a:ln>
            <a:noFill/>
          </a:ln>
        </p:spPr>
      </p:pic>
    </p:spTree>
    <p:extLst>
      <p:ext uri="{BB962C8B-B14F-4D97-AF65-F5344CB8AC3E}">
        <p14:creationId xmlns:p14="http://schemas.microsoft.com/office/powerpoint/2010/main" val="2341024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2"/>
        <p:cNvGrpSpPr/>
        <p:nvPr/>
      </p:nvGrpSpPr>
      <p:grpSpPr>
        <a:xfrm>
          <a:off x="0" y="0"/>
          <a:ext cx="0" cy="0"/>
          <a:chOff x="0" y="0"/>
          <a:chExt cx="0" cy="0"/>
        </a:xfrm>
      </p:grpSpPr>
      <p:pic>
        <p:nvPicPr>
          <p:cNvPr id="183" name="Google Shape;183;p5"/>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184" name="Google Shape;184;p5"/>
          <p:cNvSpPr txBox="1">
            <a:spLocks noGrp="1"/>
          </p:cNvSpPr>
          <p:nvPr>
            <p:ph type="subTitle" idx="1"/>
          </p:nvPr>
        </p:nvSpPr>
        <p:spPr>
          <a:xfrm>
            <a:off x="4981770" y="2451554"/>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5" name="Google Shape;185;p5"/>
          <p:cNvSpPr txBox="1">
            <a:spLocks noGrp="1"/>
          </p:cNvSpPr>
          <p:nvPr>
            <p:ph type="subTitle" idx="2"/>
          </p:nvPr>
        </p:nvSpPr>
        <p:spPr>
          <a:xfrm>
            <a:off x="4981771" y="2964124"/>
            <a:ext cx="22818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6" name="Google Shape;186;p5"/>
          <p:cNvSpPr txBox="1">
            <a:spLocks noGrp="1"/>
          </p:cNvSpPr>
          <p:nvPr>
            <p:ph type="subTitle" idx="3"/>
          </p:nvPr>
        </p:nvSpPr>
        <p:spPr>
          <a:xfrm>
            <a:off x="1880430" y="2451554"/>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7" name="Google Shape;187;p5"/>
          <p:cNvSpPr txBox="1">
            <a:spLocks noGrp="1"/>
          </p:cNvSpPr>
          <p:nvPr>
            <p:ph type="subTitle" idx="4"/>
          </p:nvPr>
        </p:nvSpPr>
        <p:spPr>
          <a:xfrm>
            <a:off x="1880425" y="2964124"/>
            <a:ext cx="22818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8" name="Google Shape;188;p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89" name="Google Shape;189;p5"/>
          <p:cNvPicPr preferRelativeResize="0"/>
          <p:nvPr/>
        </p:nvPicPr>
        <p:blipFill>
          <a:blip r:embed="rId3">
            <a:alphaModFix/>
          </a:blip>
          <a:stretch>
            <a:fillRect/>
          </a:stretch>
        </p:blipFill>
        <p:spPr>
          <a:xfrm rot="10800000">
            <a:off x="-2384751" y="3735300"/>
            <a:ext cx="9353213" cy="2681250"/>
          </a:xfrm>
          <a:prstGeom prst="rect">
            <a:avLst/>
          </a:prstGeom>
          <a:noFill/>
          <a:ln>
            <a:noFill/>
          </a:ln>
        </p:spPr>
      </p:pic>
      <p:grpSp>
        <p:nvGrpSpPr>
          <p:cNvPr id="190" name="Google Shape;190;p5"/>
          <p:cNvGrpSpPr/>
          <p:nvPr/>
        </p:nvGrpSpPr>
        <p:grpSpPr>
          <a:xfrm rot="10800000" flipH="1">
            <a:off x="400702" y="1439175"/>
            <a:ext cx="283332" cy="284718"/>
            <a:chOff x="432750" y="3302025"/>
            <a:chExt cx="216416" cy="217475"/>
          </a:xfrm>
        </p:grpSpPr>
        <p:sp>
          <p:nvSpPr>
            <p:cNvPr id="191" name="Google Shape;191;p5"/>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5"/>
          <p:cNvGrpSpPr/>
          <p:nvPr/>
        </p:nvGrpSpPr>
        <p:grpSpPr>
          <a:xfrm rot="10800000" flipH="1">
            <a:off x="357713" y="2873685"/>
            <a:ext cx="357454" cy="956304"/>
            <a:chOff x="357713" y="600975"/>
            <a:chExt cx="357454" cy="956304"/>
          </a:xfrm>
        </p:grpSpPr>
        <p:sp>
          <p:nvSpPr>
            <p:cNvPr id="194" name="Google Shape;194;p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5"/>
          <p:cNvGrpSpPr/>
          <p:nvPr/>
        </p:nvGrpSpPr>
        <p:grpSpPr>
          <a:xfrm>
            <a:off x="8013814" y="-799203"/>
            <a:ext cx="2019176" cy="2019176"/>
            <a:chOff x="1943325" y="-220375"/>
            <a:chExt cx="1298672" cy="1298672"/>
          </a:xfrm>
        </p:grpSpPr>
        <p:sp>
          <p:nvSpPr>
            <p:cNvPr id="199" name="Google Shape;199;p5"/>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5"/>
          <p:cNvGrpSpPr/>
          <p:nvPr/>
        </p:nvGrpSpPr>
        <p:grpSpPr>
          <a:xfrm>
            <a:off x="8366565" y="3429220"/>
            <a:ext cx="1965289" cy="517060"/>
            <a:chOff x="3539975" y="3523525"/>
            <a:chExt cx="745925" cy="196250"/>
          </a:xfrm>
        </p:grpSpPr>
        <p:sp>
          <p:nvSpPr>
            <p:cNvPr id="248" name="Google Shape;248;p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15474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4"/>
        <p:cNvGrpSpPr/>
        <p:nvPr/>
      </p:nvGrpSpPr>
      <p:grpSpPr>
        <a:xfrm>
          <a:off x="0" y="0"/>
          <a:ext cx="0" cy="0"/>
          <a:chOff x="0" y="0"/>
          <a:chExt cx="0" cy="0"/>
        </a:xfrm>
      </p:grpSpPr>
      <p:pic>
        <p:nvPicPr>
          <p:cNvPr id="265" name="Google Shape;265;p6"/>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66" name="Google Shape;266;p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a:spcBef>
                <a:spcPts val="0"/>
              </a:spcBef>
              <a:spcAft>
                <a:spcPts val="0"/>
              </a:spcAft>
              <a:buSzPts val="2900"/>
              <a:buNone/>
              <a:defRPr sz="2900">
                <a:latin typeface="Aldrich"/>
                <a:ea typeface="Aldrich"/>
                <a:cs typeface="Aldrich"/>
                <a:sym typeface="Aldrich"/>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grpSp>
        <p:nvGrpSpPr>
          <p:cNvPr id="267" name="Google Shape;267;p6"/>
          <p:cNvGrpSpPr/>
          <p:nvPr/>
        </p:nvGrpSpPr>
        <p:grpSpPr>
          <a:xfrm flipH="1">
            <a:off x="-99423" y="4189150"/>
            <a:ext cx="1039906" cy="679800"/>
            <a:chOff x="4082325" y="3790650"/>
            <a:chExt cx="1039906" cy="679800"/>
          </a:xfrm>
        </p:grpSpPr>
        <p:sp>
          <p:nvSpPr>
            <p:cNvPr id="268" name="Google Shape;268;p6"/>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5400000">
            <a:off x="8405096" y="2480296"/>
            <a:ext cx="793256" cy="182899"/>
            <a:chOff x="2685575" y="2835950"/>
            <a:chExt cx="433000" cy="99825"/>
          </a:xfrm>
        </p:grpSpPr>
        <p:sp>
          <p:nvSpPr>
            <p:cNvPr id="272" name="Google Shape;272;p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flipH="1">
            <a:off x="8194575" y="4265345"/>
            <a:ext cx="1965289" cy="517060"/>
            <a:chOff x="3539975" y="3523525"/>
            <a:chExt cx="745925" cy="196250"/>
          </a:xfrm>
        </p:grpSpPr>
        <p:sp>
          <p:nvSpPr>
            <p:cNvPr id="277" name="Google Shape;277;p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30253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3"/>
        <p:cNvGrpSpPr/>
        <p:nvPr/>
      </p:nvGrpSpPr>
      <p:grpSpPr>
        <a:xfrm>
          <a:off x="0" y="0"/>
          <a:ext cx="0" cy="0"/>
          <a:chOff x="0" y="0"/>
          <a:chExt cx="0" cy="0"/>
        </a:xfrm>
      </p:grpSpPr>
      <p:pic>
        <p:nvPicPr>
          <p:cNvPr id="294" name="Google Shape;294;p7"/>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95" name="Google Shape;295;p7"/>
          <p:cNvSpPr txBox="1">
            <a:spLocks noGrp="1"/>
          </p:cNvSpPr>
          <p:nvPr>
            <p:ph type="body" idx="1"/>
          </p:nvPr>
        </p:nvSpPr>
        <p:spPr>
          <a:xfrm>
            <a:off x="1221000" y="1512026"/>
            <a:ext cx="6702000" cy="23475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solidFill>
                  <a:schemeClr val="lt1"/>
                </a:solidFill>
              </a:defRPr>
            </a:lvl1pPr>
            <a:lvl2pPr marL="914400" lvl="1" indent="-317500">
              <a:spcBef>
                <a:spcPts val="0"/>
              </a:spcBef>
              <a:spcAft>
                <a:spcPts val="0"/>
              </a:spcAft>
              <a:buClr>
                <a:schemeClr val="lt1"/>
              </a:buClr>
              <a:buSzPts val="1400"/>
              <a:buFont typeface="Anaheim"/>
              <a:buChar char="○"/>
              <a:defRPr sz="1200">
                <a:solidFill>
                  <a:schemeClr val="lt1"/>
                </a:solidFill>
              </a:defRPr>
            </a:lvl2pPr>
            <a:lvl3pPr marL="1371600" lvl="2" indent="-317500">
              <a:spcBef>
                <a:spcPts val="0"/>
              </a:spcBef>
              <a:spcAft>
                <a:spcPts val="0"/>
              </a:spcAft>
              <a:buClr>
                <a:schemeClr val="lt1"/>
              </a:buClr>
              <a:buSzPts val="1400"/>
              <a:buFont typeface="Anaheim"/>
              <a:buChar char="■"/>
              <a:defRPr sz="1200">
                <a:solidFill>
                  <a:schemeClr val="lt1"/>
                </a:solidFill>
              </a:defRPr>
            </a:lvl3pPr>
            <a:lvl4pPr marL="1828800" lvl="3" indent="-317500">
              <a:spcBef>
                <a:spcPts val="0"/>
              </a:spcBef>
              <a:spcAft>
                <a:spcPts val="0"/>
              </a:spcAft>
              <a:buClr>
                <a:schemeClr val="lt1"/>
              </a:buClr>
              <a:buSzPts val="1400"/>
              <a:buFont typeface="Anaheim"/>
              <a:buChar char="●"/>
              <a:defRPr sz="1200">
                <a:solidFill>
                  <a:schemeClr val="lt1"/>
                </a:solidFill>
              </a:defRPr>
            </a:lvl4pPr>
            <a:lvl5pPr marL="2286000" lvl="4" indent="-317500">
              <a:spcBef>
                <a:spcPts val="0"/>
              </a:spcBef>
              <a:spcAft>
                <a:spcPts val="0"/>
              </a:spcAft>
              <a:buClr>
                <a:schemeClr val="lt1"/>
              </a:buClr>
              <a:buSzPts val="1400"/>
              <a:buFont typeface="Anaheim"/>
              <a:buChar char="○"/>
              <a:defRPr sz="1200">
                <a:solidFill>
                  <a:schemeClr val="lt1"/>
                </a:solidFill>
              </a:defRPr>
            </a:lvl5pPr>
            <a:lvl6pPr marL="2743200" lvl="5" indent="-317500">
              <a:spcBef>
                <a:spcPts val="0"/>
              </a:spcBef>
              <a:spcAft>
                <a:spcPts val="0"/>
              </a:spcAft>
              <a:buClr>
                <a:schemeClr val="lt1"/>
              </a:buClr>
              <a:buSzPts val="1400"/>
              <a:buFont typeface="Anaheim"/>
              <a:buChar char="■"/>
              <a:defRPr sz="1200">
                <a:solidFill>
                  <a:schemeClr val="lt1"/>
                </a:solidFill>
              </a:defRPr>
            </a:lvl6pPr>
            <a:lvl7pPr marL="3200400" lvl="6" indent="-317500">
              <a:spcBef>
                <a:spcPts val="0"/>
              </a:spcBef>
              <a:spcAft>
                <a:spcPts val="0"/>
              </a:spcAft>
              <a:buClr>
                <a:schemeClr val="lt1"/>
              </a:buClr>
              <a:buSzPts val="1400"/>
              <a:buFont typeface="Anaheim"/>
              <a:buChar char="●"/>
              <a:defRPr sz="1200">
                <a:solidFill>
                  <a:schemeClr val="lt1"/>
                </a:solidFill>
              </a:defRPr>
            </a:lvl7pPr>
            <a:lvl8pPr marL="3657600" lvl="7" indent="-317500">
              <a:spcBef>
                <a:spcPts val="0"/>
              </a:spcBef>
              <a:spcAft>
                <a:spcPts val="0"/>
              </a:spcAft>
              <a:buClr>
                <a:schemeClr val="lt1"/>
              </a:buClr>
              <a:buSzPts val="1400"/>
              <a:buFont typeface="Anaheim"/>
              <a:buChar char="○"/>
              <a:defRPr sz="1200">
                <a:solidFill>
                  <a:schemeClr val="lt1"/>
                </a:solidFill>
              </a:defRPr>
            </a:lvl8pPr>
            <a:lvl9pPr marL="4114800" lvl="8" indent="-317500">
              <a:spcBef>
                <a:spcPts val="0"/>
              </a:spcBef>
              <a:spcAft>
                <a:spcPts val="0"/>
              </a:spcAft>
              <a:buClr>
                <a:schemeClr val="lt1"/>
              </a:buClr>
              <a:buSzPts val="1400"/>
              <a:buFont typeface="Anaheim"/>
              <a:buChar char="■"/>
              <a:defRPr sz="1200">
                <a:solidFill>
                  <a:schemeClr val="lt1"/>
                </a:solidFill>
              </a:defRPr>
            </a:lvl9pPr>
          </a:lstStyle>
          <a:p>
            <a:endParaRPr/>
          </a:p>
        </p:txBody>
      </p:sp>
      <p:sp>
        <p:nvSpPr>
          <p:cNvPr id="296" name="Google Shape;296;p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297" name="Google Shape;297;p7"/>
          <p:cNvPicPr preferRelativeResize="0"/>
          <p:nvPr/>
        </p:nvPicPr>
        <p:blipFill rotWithShape="1">
          <a:blip r:embed="rId3">
            <a:alphaModFix/>
          </a:blip>
          <a:srcRect l="228" r="238"/>
          <a:stretch/>
        </p:blipFill>
        <p:spPr>
          <a:xfrm>
            <a:off x="-303901" y="3830000"/>
            <a:ext cx="9353213" cy="2681250"/>
          </a:xfrm>
          <a:prstGeom prst="rect">
            <a:avLst/>
          </a:prstGeom>
          <a:noFill/>
          <a:ln>
            <a:noFill/>
          </a:ln>
        </p:spPr>
      </p:pic>
      <p:grpSp>
        <p:nvGrpSpPr>
          <p:cNvPr id="298" name="Google Shape;298;p7"/>
          <p:cNvGrpSpPr/>
          <p:nvPr/>
        </p:nvGrpSpPr>
        <p:grpSpPr>
          <a:xfrm>
            <a:off x="391864" y="3545270"/>
            <a:ext cx="289170" cy="284718"/>
            <a:chOff x="426000" y="3302025"/>
            <a:chExt cx="220875" cy="217475"/>
          </a:xfrm>
        </p:grpSpPr>
        <p:sp>
          <p:nvSpPr>
            <p:cNvPr id="299" name="Google Shape;299;p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7"/>
          <p:cNvGrpSpPr/>
          <p:nvPr/>
        </p:nvGrpSpPr>
        <p:grpSpPr>
          <a:xfrm>
            <a:off x="357713" y="1210575"/>
            <a:ext cx="357454" cy="956304"/>
            <a:chOff x="357713" y="600975"/>
            <a:chExt cx="357454" cy="956304"/>
          </a:xfrm>
        </p:grpSpPr>
        <p:sp>
          <p:nvSpPr>
            <p:cNvPr id="302" name="Google Shape;302;p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7"/>
          <p:cNvGrpSpPr/>
          <p:nvPr/>
        </p:nvGrpSpPr>
        <p:grpSpPr>
          <a:xfrm>
            <a:off x="8209964" y="1045747"/>
            <a:ext cx="2019176" cy="2019176"/>
            <a:chOff x="1943325" y="-220375"/>
            <a:chExt cx="1298672" cy="1298672"/>
          </a:xfrm>
        </p:grpSpPr>
        <p:sp>
          <p:nvSpPr>
            <p:cNvPr id="307" name="Google Shape;307;p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7"/>
          <p:cNvGrpSpPr/>
          <p:nvPr/>
        </p:nvGrpSpPr>
        <p:grpSpPr>
          <a:xfrm>
            <a:off x="-1031260" y="2597545"/>
            <a:ext cx="1965289" cy="517060"/>
            <a:chOff x="3539975" y="3523525"/>
            <a:chExt cx="745925" cy="196250"/>
          </a:xfrm>
        </p:grpSpPr>
        <p:sp>
          <p:nvSpPr>
            <p:cNvPr id="356" name="Google Shape;356;p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7"/>
          <p:cNvSpPr/>
          <p:nvPr/>
        </p:nvSpPr>
        <p:spPr>
          <a:xfrm>
            <a:off x="2947150" y="42584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2158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5"/>
        <p:cNvGrpSpPr/>
        <p:nvPr/>
      </p:nvGrpSpPr>
      <p:grpSpPr>
        <a:xfrm>
          <a:off x="0" y="0"/>
          <a:ext cx="0" cy="0"/>
          <a:chOff x="0" y="0"/>
          <a:chExt cx="0" cy="0"/>
        </a:xfrm>
      </p:grpSpPr>
      <p:pic>
        <p:nvPicPr>
          <p:cNvPr id="386" name="Google Shape;386;p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387" name="Google Shape;387;p9"/>
          <p:cNvSpPr txBox="1">
            <a:spLocks noGrp="1"/>
          </p:cNvSpPr>
          <p:nvPr>
            <p:ph type="title"/>
          </p:nvPr>
        </p:nvSpPr>
        <p:spPr>
          <a:xfrm>
            <a:off x="803348" y="1764416"/>
            <a:ext cx="4635900" cy="632100"/>
          </a:xfrm>
          <a:prstGeom prst="rect">
            <a:avLst/>
          </a:prstGeom>
        </p:spPr>
        <p:txBody>
          <a:bodyPr spcFirstLastPara="1" wrap="square" lIns="91425" tIns="0"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8" name="Google Shape;388;p9"/>
          <p:cNvSpPr txBox="1">
            <a:spLocks noGrp="1"/>
          </p:cNvSpPr>
          <p:nvPr>
            <p:ph type="subTitle" idx="1"/>
          </p:nvPr>
        </p:nvSpPr>
        <p:spPr>
          <a:xfrm>
            <a:off x="803350" y="2483809"/>
            <a:ext cx="4635900" cy="1330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7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389" name="Google Shape;389;p9"/>
          <p:cNvGrpSpPr/>
          <p:nvPr/>
        </p:nvGrpSpPr>
        <p:grpSpPr>
          <a:xfrm>
            <a:off x="391864" y="4307270"/>
            <a:ext cx="289170" cy="284718"/>
            <a:chOff x="426000" y="3302025"/>
            <a:chExt cx="220875" cy="217475"/>
          </a:xfrm>
        </p:grpSpPr>
        <p:sp>
          <p:nvSpPr>
            <p:cNvPr id="390" name="Google Shape;390;p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9"/>
          <p:cNvGrpSpPr/>
          <p:nvPr/>
        </p:nvGrpSpPr>
        <p:grpSpPr>
          <a:xfrm>
            <a:off x="4724908" y="599573"/>
            <a:ext cx="793256" cy="182899"/>
            <a:chOff x="2685575" y="2835950"/>
            <a:chExt cx="433000" cy="99825"/>
          </a:xfrm>
        </p:grpSpPr>
        <p:sp>
          <p:nvSpPr>
            <p:cNvPr id="393" name="Google Shape;393;p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9"/>
          <p:cNvGrpSpPr/>
          <p:nvPr/>
        </p:nvGrpSpPr>
        <p:grpSpPr>
          <a:xfrm>
            <a:off x="3091076" y="4281547"/>
            <a:ext cx="2019176" cy="2019176"/>
            <a:chOff x="1943325" y="-220375"/>
            <a:chExt cx="1298672" cy="1298672"/>
          </a:xfrm>
        </p:grpSpPr>
        <p:sp>
          <p:nvSpPr>
            <p:cNvPr id="398" name="Google Shape;398;p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9"/>
          <p:cNvGrpSpPr/>
          <p:nvPr/>
        </p:nvGrpSpPr>
        <p:grpSpPr>
          <a:xfrm>
            <a:off x="7851727" y="4404720"/>
            <a:ext cx="1965289" cy="517060"/>
            <a:chOff x="3539975" y="3523525"/>
            <a:chExt cx="745925" cy="196250"/>
          </a:xfrm>
        </p:grpSpPr>
        <p:sp>
          <p:nvSpPr>
            <p:cNvPr id="447" name="Google Shape;447;p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9"/>
          <p:cNvSpPr/>
          <p:nvPr/>
        </p:nvSpPr>
        <p:spPr>
          <a:xfrm>
            <a:off x="1765763" y="53362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09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4"/>
        <p:cNvGrpSpPr/>
        <p:nvPr/>
      </p:nvGrpSpPr>
      <p:grpSpPr>
        <a:xfrm>
          <a:off x="0" y="0"/>
          <a:ext cx="0" cy="0"/>
          <a:chOff x="0" y="0"/>
          <a:chExt cx="0" cy="0"/>
        </a:xfrm>
      </p:grpSpPr>
      <p:sp>
        <p:nvSpPr>
          <p:cNvPr id="465" name="Google Shape;465;p10"/>
          <p:cNvSpPr txBox="1">
            <a:spLocks noGrp="1"/>
          </p:cNvSpPr>
          <p:nvPr>
            <p:ph type="body" idx="1"/>
          </p:nvPr>
        </p:nvSpPr>
        <p:spPr>
          <a:xfrm>
            <a:off x="1096550" y="1135950"/>
            <a:ext cx="4466700" cy="1516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sz="2900">
                <a:solidFill>
                  <a:schemeClr val="lt1"/>
                </a:solidFill>
                <a:latin typeface="Aldrich"/>
                <a:ea typeface="Aldrich"/>
                <a:cs typeface="Aldrich"/>
                <a:sym typeface="Aldrich"/>
              </a:defRPr>
            </a:lvl1pPr>
          </a:lstStyle>
          <a:p>
            <a:endParaRPr/>
          </a:p>
        </p:txBody>
      </p:sp>
      <p:grpSp>
        <p:nvGrpSpPr>
          <p:cNvPr id="466" name="Google Shape;466;p10"/>
          <p:cNvGrpSpPr/>
          <p:nvPr/>
        </p:nvGrpSpPr>
        <p:grpSpPr>
          <a:xfrm>
            <a:off x="391864" y="4307270"/>
            <a:ext cx="289170" cy="284718"/>
            <a:chOff x="426000" y="3302025"/>
            <a:chExt cx="220875" cy="217475"/>
          </a:xfrm>
        </p:grpSpPr>
        <p:sp>
          <p:nvSpPr>
            <p:cNvPr id="467" name="Google Shape;467;p10"/>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10"/>
          <p:cNvGrpSpPr/>
          <p:nvPr/>
        </p:nvGrpSpPr>
        <p:grpSpPr>
          <a:xfrm>
            <a:off x="357713" y="1416050"/>
            <a:ext cx="357454" cy="956304"/>
            <a:chOff x="357713" y="600975"/>
            <a:chExt cx="357454" cy="956304"/>
          </a:xfrm>
        </p:grpSpPr>
        <p:sp>
          <p:nvSpPr>
            <p:cNvPr id="470" name="Google Shape;470;p1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0"/>
          <p:cNvGrpSpPr/>
          <p:nvPr/>
        </p:nvGrpSpPr>
        <p:grpSpPr>
          <a:xfrm>
            <a:off x="1409864" y="-1010428"/>
            <a:ext cx="2019176" cy="2019176"/>
            <a:chOff x="1943325" y="-220375"/>
            <a:chExt cx="1298672" cy="1298672"/>
          </a:xfrm>
        </p:grpSpPr>
        <p:sp>
          <p:nvSpPr>
            <p:cNvPr id="475" name="Google Shape;475;p1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10"/>
          <p:cNvSpPr/>
          <p:nvPr/>
        </p:nvSpPr>
        <p:spPr>
          <a:xfrm rot="-5400000">
            <a:off x="4915335" y="30051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4" name="Google Shape;524;p10"/>
          <p:cNvPicPr preferRelativeResize="0"/>
          <p:nvPr/>
        </p:nvPicPr>
        <p:blipFill>
          <a:blip r:embed="rId2">
            <a:alphaModFix/>
          </a:blip>
          <a:stretch>
            <a:fillRect/>
          </a:stretch>
        </p:blipFill>
        <p:spPr>
          <a:xfrm rot="2700000">
            <a:off x="7164665" y="3378950"/>
            <a:ext cx="2527511" cy="2681250"/>
          </a:xfrm>
          <a:prstGeom prst="rect">
            <a:avLst/>
          </a:prstGeom>
          <a:noFill/>
          <a:ln>
            <a:noFill/>
          </a:ln>
        </p:spPr>
      </p:pic>
    </p:spTree>
    <p:extLst>
      <p:ext uri="{BB962C8B-B14F-4D97-AF65-F5344CB8AC3E}">
        <p14:creationId xmlns:p14="http://schemas.microsoft.com/office/powerpoint/2010/main" val="3093750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25"/>
        <p:cNvGrpSpPr/>
        <p:nvPr/>
      </p:nvGrpSpPr>
      <p:grpSpPr>
        <a:xfrm>
          <a:off x="0" y="0"/>
          <a:ext cx="0" cy="0"/>
          <a:chOff x="0" y="0"/>
          <a:chExt cx="0" cy="0"/>
        </a:xfrm>
      </p:grpSpPr>
      <p:pic>
        <p:nvPicPr>
          <p:cNvPr id="526" name="Google Shape;526;p11"/>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527" name="Google Shape;527;p11"/>
          <p:cNvSpPr txBox="1">
            <a:spLocks noGrp="1"/>
          </p:cNvSpPr>
          <p:nvPr>
            <p:ph type="title" hasCustomPrompt="1"/>
          </p:nvPr>
        </p:nvSpPr>
        <p:spPr>
          <a:xfrm>
            <a:off x="1189500" y="1573088"/>
            <a:ext cx="6765000" cy="1191600"/>
          </a:xfrm>
          <a:prstGeom prst="rect">
            <a:avLst/>
          </a:prstGeom>
        </p:spPr>
        <p:txBody>
          <a:bodyPr spcFirstLastPara="1" wrap="square" lIns="91425" tIns="0" rIns="91425" bIns="91425" anchor="t" anchorCtr="0">
            <a:noAutofit/>
          </a:bodyPr>
          <a:lstStyle>
            <a:lvl1pPr lvl="0" algn="ctr">
              <a:spcBef>
                <a:spcPts val="0"/>
              </a:spcBef>
              <a:spcAft>
                <a:spcPts val="0"/>
              </a:spcAft>
              <a:buSzPts val="12000"/>
              <a:buNone/>
              <a:defRPr sz="7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8" name="Google Shape;528;p11"/>
          <p:cNvSpPr txBox="1">
            <a:spLocks noGrp="1"/>
          </p:cNvSpPr>
          <p:nvPr>
            <p:ph type="subTitle" idx="1"/>
          </p:nvPr>
        </p:nvSpPr>
        <p:spPr>
          <a:xfrm>
            <a:off x="1189500" y="3008635"/>
            <a:ext cx="6765000" cy="34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29" name="Google Shape;529;p11"/>
          <p:cNvPicPr preferRelativeResize="0"/>
          <p:nvPr/>
        </p:nvPicPr>
        <p:blipFill>
          <a:blip r:embed="rId3">
            <a:alphaModFix/>
          </a:blip>
          <a:stretch>
            <a:fillRect/>
          </a:stretch>
        </p:blipFill>
        <p:spPr>
          <a:xfrm flipH="1">
            <a:off x="241816" y="3790725"/>
            <a:ext cx="9353213" cy="2681250"/>
          </a:xfrm>
          <a:prstGeom prst="rect">
            <a:avLst/>
          </a:prstGeom>
          <a:noFill/>
          <a:ln>
            <a:noFill/>
          </a:ln>
        </p:spPr>
      </p:pic>
      <p:grpSp>
        <p:nvGrpSpPr>
          <p:cNvPr id="530" name="Google Shape;530;p11"/>
          <p:cNvGrpSpPr/>
          <p:nvPr/>
        </p:nvGrpSpPr>
        <p:grpSpPr>
          <a:xfrm flipH="1">
            <a:off x="8446294" y="3580345"/>
            <a:ext cx="289170" cy="284718"/>
            <a:chOff x="426000" y="3302025"/>
            <a:chExt cx="220875" cy="217475"/>
          </a:xfrm>
        </p:grpSpPr>
        <p:sp>
          <p:nvSpPr>
            <p:cNvPr id="531" name="Google Shape;531;p1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11"/>
          <p:cNvGrpSpPr/>
          <p:nvPr/>
        </p:nvGrpSpPr>
        <p:grpSpPr>
          <a:xfrm flipH="1">
            <a:off x="8412161" y="940850"/>
            <a:ext cx="357454" cy="956304"/>
            <a:chOff x="357713" y="600975"/>
            <a:chExt cx="357454" cy="956304"/>
          </a:xfrm>
        </p:grpSpPr>
        <p:sp>
          <p:nvSpPr>
            <p:cNvPr id="534" name="Google Shape;534;p1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11"/>
          <p:cNvGrpSpPr/>
          <p:nvPr/>
        </p:nvGrpSpPr>
        <p:grpSpPr>
          <a:xfrm flipH="1">
            <a:off x="-1204526" y="3464295"/>
            <a:ext cx="1965289" cy="517060"/>
            <a:chOff x="3539975" y="3523525"/>
            <a:chExt cx="745925" cy="196250"/>
          </a:xfrm>
        </p:grpSpPr>
        <p:sp>
          <p:nvSpPr>
            <p:cNvPr id="539" name="Google Shape;539;p1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11"/>
          <p:cNvSpPr/>
          <p:nvPr/>
        </p:nvSpPr>
        <p:spPr>
          <a:xfrm flipH="1">
            <a:off x="505591" y="27932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457895"/>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21"/>
        <p:cNvGrpSpPr/>
        <p:nvPr/>
      </p:nvGrpSpPr>
      <p:grpSpPr>
        <a:xfrm>
          <a:off x="0" y="0"/>
          <a:ext cx="0" cy="0"/>
          <a:chOff x="0" y="0"/>
          <a:chExt cx="0" cy="0"/>
        </a:xfrm>
      </p:grpSpPr>
      <p:sp>
        <p:nvSpPr>
          <p:cNvPr id="1722" name="Google Shape;1722;p3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723" name="Google Shape;1723;p3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00" y="538250"/>
            <a:ext cx="7713000" cy="479400"/>
          </a:xfrm>
          <a:prstGeom prst="rect">
            <a:avLst/>
          </a:prstGeom>
          <a:noFill/>
          <a:ln>
            <a:noFill/>
          </a:ln>
        </p:spPr>
        <p:txBody>
          <a:bodyPr spcFirstLastPara="1" wrap="square" lIns="91425" tIns="0" rIns="91425" bIns="91425" anchor="t" anchorCtr="0">
            <a:noAutofit/>
          </a:bodyPr>
          <a:lstStyle>
            <a:lvl1pPr lv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1pPr>
            <a:lvl2pPr lvl="1">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2pPr>
            <a:lvl3pPr lvl="2">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3pPr>
            <a:lvl4pPr lvl="3">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4pPr>
            <a:lvl5pPr lvl="4">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5pPr>
            <a:lvl6pPr lvl="5">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6pPr>
            <a:lvl7pPr lvl="6">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7pPr>
            <a:lvl8pPr lvl="7">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8pPr>
            <a:lvl9pPr lvl="8">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5550" y="1152475"/>
            <a:ext cx="7713000" cy="34527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1pPr>
            <a:lvl2pPr marL="914400" lvl="1"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2pPr>
            <a:lvl3pPr marL="1371600" lvl="2"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3pPr>
            <a:lvl4pPr marL="1828800" lvl="3"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4pPr>
            <a:lvl5pPr marL="2286000" lvl="4"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5pPr>
            <a:lvl6pPr marL="2743200" lvl="5"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6pPr>
            <a:lvl7pPr marL="3200400" lvl="6"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7pPr>
            <a:lvl8pPr marL="3657600" lvl="7"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8pPr>
            <a:lvl9pPr marL="4114800" lvl="8"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9pPr>
          </a:lstStyle>
          <a:p>
            <a:endParaRPr/>
          </a:p>
        </p:txBody>
      </p:sp>
    </p:spTree>
    <p:extLst>
      <p:ext uri="{BB962C8B-B14F-4D97-AF65-F5344CB8AC3E}">
        <p14:creationId xmlns:p14="http://schemas.microsoft.com/office/powerpoint/2010/main" val="2123414835"/>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5" r:id="rId34"/>
    <p:sldLayoutId id="2147483726"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3.mp4"/><Relationship Id="rId7" Type="http://schemas.openxmlformats.org/officeDocument/2006/relationships/image" Target="../media/image14.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notesSlide" Target="../notesSlides/notesSlide7.xml"/><Relationship Id="rId5" Type="http://schemas.openxmlformats.org/officeDocument/2006/relationships/slideLayout" Target="../slideLayouts/slideLayout3.xml"/><Relationship Id="rId10" Type="http://schemas.openxmlformats.org/officeDocument/2006/relationships/image" Target="../media/image17.png"/><Relationship Id="rId4" Type="http://schemas.openxmlformats.org/officeDocument/2006/relationships/video" Target="../media/media3.mp4"/><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1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p42"/>
          <p:cNvSpPr txBox="1">
            <a:spLocks noGrp="1"/>
          </p:cNvSpPr>
          <p:nvPr>
            <p:ph type="ctrTitle"/>
          </p:nvPr>
        </p:nvSpPr>
        <p:spPr>
          <a:xfrm>
            <a:off x="1271067" y="788892"/>
            <a:ext cx="6647100" cy="1695900"/>
          </a:xfrm>
          <a:prstGeom prst="rect">
            <a:avLst/>
          </a:prstGeom>
        </p:spPr>
        <p:txBody>
          <a:bodyPr spcFirstLastPara="1" wrap="square" lIns="91425" tIns="0" rIns="91425" bIns="91425" anchor="t" anchorCtr="0">
            <a:noAutofit/>
          </a:bodyPr>
          <a:lstStyle/>
          <a:p>
            <a:pPr lvl="0">
              <a:lnSpc>
                <a:spcPct val="150000"/>
              </a:lnSpc>
              <a:spcAft>
                <a:spcPts val="200"/>
              </a:spcAft>
            </a:pPr>
            <a:r>
              <a:rPr lang="en" sz="1800" dirty="0"/>
              <a:t>Final Project</a:t>
            </a:r>
            <a:br>
              <a:rPr lang="en" sz="1800" dirty="0"/>
            </a:br>
            <a:r>
              <a:rPr lang="en" sz="1800" dirty="0"/>
              <a:t>AIDI 1012 - Artificial Intelligence Robotics and Automation</a:t>
            </a:r>
            <a:br>
              <a:rPr lang="en" sz="1800" dirty="0"/>
            </a:br>
            <a:r>
              <a:rPr lang="en" sz="1800" dirty="0">
                <a:solidFill>
                  <a:schemeClr val="dk2"/>
                </a:solidFill>
              </a:rPr>
              <a:t>Alireza </a:t>
            </a:r>
            <a:r>
              <a:rPr lang="en" sz="1800" dirty="0" err="1">
                <a:solidFill>
                  <a:schemeClr val="dk2"/>
                </a:solidFill>
              </a:rPr>
              <a:t>Ghaffari</a:t>
            </a:r>
            <a:br>
              <a:rPr lang="en" sz="1800" dirty="0">
                <a:solidFill>
                  <a:schemeClr val="dk2"/>
                </a:solidFill>
              </a:rPr>
            </a:br>
            <a:r>
              <a:rPr lang="en" sz="1800" dirty="0"/>
              <a:t>August 18, 2022</a:t>
            </a:r>
            <a:endParaRPr sz="1800" dirty="0">
              <a:solidFill>
                <a:schemeClr val="dk2"/>
              </a:solidFill>
            </a:endParaRPr>
          </a:p>
        </p:txBody>
      </p:sp>
      <p:sp>
        <p:nvSpPr>
          <p:cNvPr id="1733" name="Google Shape;1733;p42"/>
          <p:cNvSpPr/>
          <p:nvPr/>
        </p:nvSpPr>
        <p:spPr>
          <a:xfrm>
            <a:off x="7155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734" name="Google Shape;1734;p42"/>
          <p:cNvCxnSpPr/>
          <p:nvPr/>
        </p:nvCxnSpPr>
        <p:spPr>
          <a:xfrm>
            <a:off x="1886367" y="2946029"/>
            <a:ext cx="5416500" cy="0"/>
          </a:xfrm>
          <a:prstGeom prst="straightConnector1">
            <a:avLst/>
          </a:prstGeom>
          <a:noFill/>
          <a:ln w="9525" cap="flat" cmpd="sng">
            <a:solidFill>
              <a:schemeClr val="lt1"/>
            </a:solidFill>
            <a:prstDash val="solid"/>
            <a:round/>
            <a:headEnd type="none" w="med" len="med"/>
            <a:tailEnd type="none" w="med" len="med"/>
          </a:ln>
        </p:spPr>
      </p:cxnSp>
      <p:sp>
        <p:nvSpPr>
          <p:cNvPr id="7" name="Google Shape;1742;p43">
            <a:extLst>
              <a:ext uri="{FF2B5EF4-FFF2-40B4-BE49-F238E27FC236}">
                <a16:creationId xmlns:a16="http://schemas.microsoft.com/office/drawing/2014/main" id="{B27B61AE-0119-3416-0905-04F7BF66C568}"/>
              </a:ext>
            </a:extLst>
          </p:cNvPr>
          <p:cNvSpPr txBox="1"/>
          <p:nvPr/>
        </p:nvSpPr>
        <p:spPr>
          <a:xfrm>
            <a:off x="2096579" y="3195083"/>
            <a:ext cx="2498038" cy="1695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FFFFFF"/>
                </a:solidFill>
                <a:effectLst/>
                <a:uLnTx/>
                <a:uFillTx/>
                <a:latin typeface="Bai Jamjuree"/>
                <a:ea typeface="Bai Jamjuree"/>
                <a:cs typeface="Bai Jamjuree"/>
                <a:sym typeface="Bai Jamjuree"/>
              </a:rPr>
              <a:t>Topics:</a:t>
            </a:r>
          </a:p>
        </p:txBody>
      </p:sp>
      <p:sp>
        <p:nvSpPr>
          <p:cNvPr id="3" name="TextBox 2">
            <a:extLst>
              <a:ext uri="{FF2B5EF4-FFF2-40B4-BE49-F238E27FC236}">
                <a16:creationId xmlns:a16="http://schemas.microsoft.com/office/drawing/2014/main" id="{10A2FCCD-127C-423A-52F5-40F553F9AE82}"/>
              </a:ext>
            </a:extLst>
          </p:cNvPr>
          <p:cNvSpPr txBox="1"/>
          <p:nvPr/>
        </p:nvSpPr>
        <p:spPr>
          <a:xfrm>
            <a:off x="4655127" y="5140036"/>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 name="Google Shape;1742;p43">
            <a:extLst>
              <a:ext uri="{FF2B5EF4-FFF2-40B4-BE49-F238E27FC236}">
                <a16:creationId xmlns:a16="http://schemas.microsoft.com/office/drawing/2014/main" id="{B1F585CA-B2C3-C7CB-8B64-166D1BD29C66}"/>
              </a:ext>
            </a:extLst>
          </p:cNvPr>
          <p:cNvSpPr txBox="1"/>
          <p:nvPr/>
        </p:nvSpPr>
        <p:spPr>
          <a:xfrm>
            <a:off x="4839858" y="3195083"/>
            <a:ext cx="3237342" cy="1695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FFFFFF"/>
                </a:solidFill>
                <a:effectLst/>
                <a:uLnTx/>
                <a:uFillTx/>
                <a:latin typeface="Bai Jamjuree"/>
                <a:ea typeface="Bai Jamjuree"/>
                <a:cs typeface="Bai Jamjuree"/>
                <a:sym typeface="Bai Jamjuree"/>
              </a:rPr>
              <a:t>Team Members:</a:t>
            </a:r>
          </a:p>
        </p:txBody>
      </p:sp>
      <p:sp>
        <p:nvSpPr>
          <p:cNvPr id="13" name="Google Shape;1742;p43">
            <a:extLst>
              <a:ext uri="{FF2B5EF4-FFF2-40B4-BE49-F238E27FC236}">
                <a16:creationId xmlns:a16="http://schemas.microsoft.com/office/drawing/2014/main" id="{C04B8AD9-EEAC-FEEF-4CB6-DC11D656E246}"/>
              </a:ext>
            </a:extLst>
          </p:cNvPr>
          <p:cNvSpPr txBox="1"/>
          <p:nvPr/>
        </p:nvSpPr>
        <p:spPr>
          <a:xfrm>
            <a:off x="5085099" y="3598024"/>
            <a:ext cx="3237342" cy="16959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FFFFFF"/>
                </a:solidFill>
                <a:effectLst/>
                <a:uLnTx/>
                <a:uFillTx/>
                <a:latin typeface="Bai Jamjuree"/>
                <a:ea typeface="Bai Jamjuree"/>
                <a:cs typeface="Bai Jamjuree"/>
                <a:sym typeface="Bai Jamjuree"/>
              </a:rPr>
              <a:t>Brijesh V Kuvadiya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FFFFFF"/>
                </a:solidFill>
                <a:effectLst/>
                <a:uLnTx/>
                <a:uFillTx/>
                <a:latin typeface="Bai Jamjuree"/>
                <a:ea typeface="Bai Jamjuree"/>
                <a:cs typeface="Bai Jamjuree"/>
                <a:sym typeface="Bai Jamjuree"/>
              </a:rPr>
              <a:t>Harshit Bhatia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FFFFFF"/>
                </a:solidFill>
                <a:effectLst/>
                <a:uLnTx/>
                <a:uFillTx/>
                <a:latin typeface="Bai Jamjuree"/>
                <a:ea typeface="Bai Jamjuree"/>
                <a:cs typeface="Bai Jamjuree"/>
                <a:sym typeface="Bai Jamjuree"/>
              </a:rPr>
              <a:t>Deepak Sardana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FFFFFF"/>
                </a:solidFill>
                <a:effectLst/>
                <a:uLnTx/>
                <a:uFillTx/>
                <a:latin typeface="Bai Jamjuree"/>
                <a:ea typeface="Bai Jamjuree"/>
                <a:cs typeface="Bai Jamjuree"/>
                <a:sym typeface="Bai Jamjuree"/>
              </a:rPr>
              <a:t>Jasmeet Singh </a:t>
            </a:r>
            <a:r>
              <a:rPr kumimoji="0" lang="en-IN" sz="1400" b="0" i="0" u="none" strike="noStrike" kern="0" cap="none" spc="0" normalizeH="0" baseline="0" noProof="0" dirty="0" err="1">
                <a:ln>
                  <a:noFill/>
                </a:ln>
                <a:solidFill>
                  <a:srgbClr val="FFFFFF"/>
                </a:solidFill>
                <a:effectLst/>
                <a:uLnTx/>
                <a:uFillTx/>
                <a:latin typeface="Bai Jamjuree"/>
                <a:ea typeface="Bai Jamjuree"/>
                <a:cs typeface="Bai Jamjuree"/>
                <a:sym typeface="Bai Jamjuree"/>
              </a:rPr>
              <a:t>Sikhand</a:t>
            </a:r>
            <a:endParaRPr kumimoji="0" lang="en-IN" sz="1400" b="0" i="0" u="none" strike="noStrike" kern="0" cap="none" spc="0" normalizeH="0" baseline="0" noProof="0" dirty="0">
              <a:ln>
                <a:noFill/>
              </a:ln>
              <a:solidFill>
                <a:srgbClr val="FFFFFF"/>
              </a:solidFill>
              <a:effectLst/>
              <a:uLnTx/>
              <a:uFillTx/>
              <a:latin typeface="Bai Jamjuree"/>
              <a:ea typeface="Bai Jamjuree"/>
              <a:cs typeface="Bai Jamjuree"/>
              <a:sym typeface="Bai Jamjuree"/>
            </a:endParaRPr>
          </a:p>
        </p:txBody>
      </p:sp>
      <p:sp>
        <p:nvSpPr>
          <p:cNvPr id="14" name="Google Shape;1742;p43">
            <a:extLst>
              <a:ext uri="{FF2B5EF4-FFF2-40B4-BE49-F238E27FC236}">
                <a16:creationId xmlns:a16="http://schemas.microsoft.com/office/drawing/2014/main" id="{7E6268B3-5193-A41F-567C-2F667EBC4FA2}"/>
              </a:ext>
            </a:extLst>
          </p:cNvPr>
          <p:cNvSpPr txBox="1"/>
          <p:nvPr/>
        </p:nvSpPr>
        <p:spPr>
          <a:xfrm>
            <a:off x="2219200" y="3598024"/>
            <a:ext cx="2498038" cy="1695900"/>
          </a:xfrm>
          <a:prstGeom prst="rect">
            <a:avLst/>
          </a:prstGeom>
          <a:noFill/>
          <a:ln>
            <a:noFill/>
          </a:ln>
        </p:spPr>
        <p:txBody>
          <a:bodyPr spcFirstLastPara="1" wrap="square" lIns="91425" tIns="91425" rIns="91425" bIns="91425" anchor="t" anchorCtr="0">
            <a:noAutofit/>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FFFFFF"/>
                </a:solidFill>
                <a:effectLst/>
                <a:uLnTx/>
                <a:uFillTx/>
                <a:latin typeface="Bai Jamjuree"/>
                <a:ea typeface="Bai Jamjuree"/>
                <a:cs typeface="Bai Jamjuree"/>
                <a:sym typeface="Bai Jamjuree"/>
              </a:rPr>
              <a:t>Data Collection</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FFFFFF"/>
                </a:solidFill>
                <a:effectLst/>
                <a:uLnTx/>
                <a:uFillTx/>
                <a:latin typeface="Bai Jamjuree"/>
                <a:ea typeface="Bai Jamjuree"/>
                <a:cs typeface="Bai Jamjuree"/>
                <a:sym typeface="Bai Jamjuree"/>
              </a:rPr>
              <a:t>Road Following</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FFFFFF"/>
                </a:solidFill>
                <a:effectLst/>
                <a:uLnTx/>
                <a:uFillTx/>
                <a:latin typeface="Bai Jamjuree"/>
                <a:ea typeface="Bai Jamjuree"/>
                <a:cs typeface="Bai Jamjuree"/>
                <a:sym typeface="Bai Jamjuree"/>
              </a:rPr>
              <a:t>Collision Detection</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FFFFFF"/>
                </a:solidFill>
                <a:effectLst/>
                <a:uLnTx/>
                <a:uFillTx/>
                <a:latin typeface="Bai Jamjuree"/>
                <a:ea typeface="Bai Jamjuree"/>
                <a:cs typeface="Bai Jamjuree"/>
                <a:sym typeface="Bai Jamjuree"/>
              </a:rPr>
              <a:t>Object Following</a:t>
            </a:r>
          </a:p>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FFFFFF"/>
                </a:solidFill>
                <a:effectLst/>
                <a:uLnTx/>
                <a:uFillTx/>
                <a:latin typeface="Bai Jamjuree"/>
                <a:ea typeface="Bai Jamjuree"/>
                <a:cs typeface="Bai Jamjuree"/>
                <a:sym typeface="Bai Jamjuree"/>
              </a:rPr>
              <a:t>Challenges Faced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FFFFFF"/>
              </a:solidFill>
              <a:effectLst/>
              <a:uLnTx/>
              <a:uFillTx/>
              <a:latin typeface="Bai Jamjuree"/>
              <a:ea typeface="Bai Jamjuree"/>
              <a:cs typeface="Bai Jamjuree"/>
              <a:sym typeface="Bai Jamjuree"/>
            </a:endParaRPr>
          </a:p>
        </p:txBody>
      </p:sp>
    </p:spTree>
    <p:extLst>
      <p:ext uri="{BB962C8B-B14F-4D97-AF65-F5344CB8AC3E}">
        <p14:creationId xmlns:p14="http://schemas.microsoft.com/office/powerpoint/2010/main" val="746663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sp>
        <p:nvSpPr>
          <p:cNvPr id="1805" name="Google Shape;1805;p48"/>
          <p:cNvSpPr txBox="1">
            <a:spLocks noGrp="1"/>
          </p:cNvSpPr>
          <p:nvPr>
            <p:ph type="title"/>
          </p:nvPr>
        </p:nvSpPr>
        <p:spPr>
          <a:xfrm>
            <a:off x="1467300" y="2346284"/>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3200" dirty="0">
                <a:solidFill>
                  <a:schemeClr val="dk2"/>
                </a:solidFill>
              </a:rPr>
              <a:t>Challenges, Issues &amp; Difficulties</a:t>
            </a:r>
            <a:endParaRPr sz="4000" dirty="0"/>
          </a:p>
        </p:txBody>
      </p:sp>
      <p:sp>
        <p:nvSpPr>
          <p:cNvPr id="1806" name="Google Shape;1806;p48"/>
          <p:cNvSpPr txBox="1">
            <a:spLocks noGrp="1"/>
          </p:cNvSpPr>
          <p:nvPr>
            <p:ph type="title" idx="2"/>
          </p:nvPr>
        </p:nvSpPr>
        <p:spPr>
          <a:xfrm>
            <a:off x="2748300" y="688409"/>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05</a:t>
            </a:r>
            <a:endParaRPr dirty="0"/>
          </a:p>
        </p:txBody>
      </p:sp>
      <p:sp>
        <p:nvSpPr>
          <p:cNvPr id="1807" name="Google Shape;1807;p48"/>
          <p:cNvSpPr txBox="1">
            <a:spLocks noGrp="1"/>
          </p:cNvSpPr>
          <p:nvPr>
            <p:ph type="subTitle" idx="1"/>
          </p:nvPr>
        </p:nvSpPr>
        <p:spPr>
          <a:xfrm>
            <a:off x="1634835" y="3515018"/>
            <a:ext cx="5905499" cy="940045"/>
          </a:xfrm>
          <a:prstGeom prst="rect">
            <a:avLst/>
          </a:prstGeom>
        </p:spPr>
        <p:txBody>
          <a:bodyPr spcFirstLastPara="1" wrap="square" lIns="91425" tIns="0" rIns="91425" bIns="91425" anchor="t" anchorCtr="0">
            <a:noAutofit/>
          </a:bodyPr>
          <a:lstStyle/>
          <a:p>
            <a:pPr>
              <a:lnSpc>
                <a:spcPct val="90000"/>
              </a:lnSpc>
              <a:spcAft>
                <a:spcPts val="600"/>
              </a:spcAft>
            </a:pPr>
            <a:r>
              <a:rPr lang="en-US" sz="1600" dirty="0"/>
              <a:t>In this section, we will talk about various challenges and issues faced during this project.</a:t>
            </a:r>
          </a:p>
          <a:p>
            <a:pPr>
              <a:lnSpc>
                <a:spcPct val="90000"/>
              </a:lnSpc>
              <a:spcAft>
                <a:spcPts val="600"/>
              </a:spcAft>
            </a:pPr>
            <a:r>
              <a:rPr lang="en-US" sz="1600" dirty="0"/>
              <a:t>We will also mention how we were able to solve all the challenges.</a:t>
            </a:r>
          </a:p>
        </p:txBody>
      </p:sp>
      <p:grpSp>
        <p:nvGrpSpPr>
          <p:cNvPr id="1808" name="Google Shape;1808;p48"/>
          <p:cNvGrpSpPr/>
          <p:nvPr/>
        </p:nvGrpSpPr>
        <p:grpSpPr>
          <a:xfrm flipH="1">
            <a:off x="2248731" y="1433544"/>
            <a:ext cx="793256" cy="182899"/>
            <a:chOff x="2685575" y="2835950"/>
            <a:chExt cx="433000" cy="99825"/>
          </a:xfrm>
        </p:grpSpPr>
        <p:sp>
          <p:nvSpPr>
            <p:cNvPr id="1809" name="Google Shape;1809;p4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0" name="Google Shape;1810;p4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1" name="Google Shape;1811;p4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2" name="Google Shape;1812;p4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13" name="Google Shape;1813;p48"/>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4" name="Google Shape;1814;p48"/>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815" name="Google Shape;1815;p48"/>
          <p:cNvCxnSpPr/>
          <p:nvPr/>
        </p:nvCxnSpPr>
        <p:spPr>
          <a:xfrm>
            <a:off x="1968150" y="3302269"/>
            <a:ext cx="5208300" cy="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071386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39" name="Google Shape;1739;p43"/>
          <p:cNvSpPr txBox="1">
            <a:spLocks noGrp="1"/>
          </p:cNvSpPr>
          <p:nvPr>
            <p:ph type="title"/>
          </p:nvPr>
        </p:nvSpPr>
        <p:spPr>
          <a:xfrm>
            <a:off x="200345" y="-738728"/>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Cha</a:t>
            </a:r>
            <a:endParaRPr dirty="0"/>
          </a:p>
        </p:txBody>
      </p:sp>
      <p:graphicFrame>
        <p:nvGraphicFramePr>
          <p:cNvPr id="1740" name="Google Shape;1740;p43"/>
          <p:cNvGraphicFramePr/>
          <p:nvPr>
            <p:extLst>
              <p:ext uri="{D42A27DB-BD31-4B8C-83A1-F6EECF244321}">
                <p14:modId xmlns:p14="http://schemas.microsoft.com/office/powerpoint/2010/main" val="1478730855"/>
              </p:ext>
            </p:extLst>
          </p:nvPr>
        </p:nvGraphicFramePr>
        <p:xfrm>
          <a:off x="272638" y="601481"/>
          <a:ext cx="5511936" cy="3679379"/>
        </p:xfrm>
        <a:graphic>
          <a:graphicData uri="http://schemas.openxmlformats.org/drawingml/2006/table">
            <a:tbl>
              <a:tblPr>
                <a:noFill/>
                <a:tableStyleId>{8D84B76F-75C1-418A-B9E7-82F4625AB9BE}</a:tableStyleId>
              </a:tblPr>
              <a:tblGrid>
                <a:gridCol w="2551676">
                  <a:extLst>
                    <a:ext uri="{9D8B030D-6E8A-4147-A177-3AD203B41FA5}">
                      <a16:colId xmlns:a16="http://schemas.microsoft.com/office/drawing/2014/main" val="20000"/>
                    </a:ext>
                  </a:extLst>
                </a:gridCol>
                <a:gridCol w="2960260">
                  <a:extLst>
                    <a:ext uri="{9D8B030D-6E8A-4147-A177-3AD203B41FA5}">
                      <a16:colId xmlns:a16="http://schemas.microsoft.com/office/drawing/2014/main" val="20001"/>
                    </a:ext>
                  </a:extLst>
                </a:gridCol>
              </a:tblGrid>
              <a:tr h="672079">
                <a:tc>
                  <a:txBody>
                    <a:bodyPr/>
                    <a:lstStyle/>
                    <a:p>
                      <a:pPr marL="0" lvl="0" indent="0" algn="ctr" rtl="0">
                        <a:spcBef>
                          <a:spcPts val="0"/>
                        </a:spcBef>
                        <a:spcAft>
                          <a:spcPts val="0"/>
                        </a:spcAft>
                        <a:buNone/>
                      </a:pPr>
                      <a:r>
                        <a:rPr lang="en" sz="2000" dirty="0">
                          <a:solidFill>
                            <a:schemeClr val="dk2"/>
                          </a:solidFill>
                          <a:uFill>
                            <a:noFill/>
                          </a:uFill>
                          <a:latin typeface="Aldrich"/>
                          <a:ea typeface="Aldrich"/>
                          <a:cs typeface="Aldrich"/>
                          <a:sym typeface="Aldrich"/>
                        </a:rPr>
                        <a:t>Challenges</a:t>
                      </a:r>
                      <a:endParaRPr sz="2000" dirty="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1600"/>
                        </a:spcAft>
                        <a:buNone/>
                      </a:pPr>
                      <a:r>
                        <a:rPr lang="en" sz="2000" dirty="0">
                          <a:solidFill>
                            <a:schemeClr val="lt1"/>
                          </a:solidFill>
                          <a:latin typeface="Bai Jamjuree"/>
                          <a:ea typeface="Bai Jamjuree"/>
                          <a:cs typeface="Bai Jamjuree"/>
                          <a:sym typeface="Bai Jamjuree"/>
                        </a:rPr>
                        <a:t>Solution</a:t>
                      </a:r>
                      <a:endParaRPr sz="2000" dirty="0">
                        <a:solidFill>
                          <a:schemeClr val="lt1"/>
                        </a:solidFill>
                        <a:latin typeface="Bai Jamjuree"/>
                        <a:ea typeface="Bai Jamjuree"/>
                        <a:cs typeface="Bai Jamjuree"/>
                        <a:sym typeface="Bai Jamjure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672079">
                <a:tc>
                  <a:txBody>
                    <a:bodyPr/>
                    <a:lstStyle/>
                    <a:p>
                      <a:pPr marL="0" lvl="0" indent="0" algn="l" rtl="0">
                        <a:spcBef>
                          <a:spcPts val="0"/>
                        </a:spcBef>
                        <a:spcAft>
                          <a:spcPts val="0"/>
                        </a:spcAft>
                        <a:buNone/>
                      </a:pPr>
                      <a:r>
                        <a:rPr lang="en-IN" sz="1100" dirty="0">
                          <a:solidFill>
                            <a:schemeClr val="dk2"/>
                          </a:solidFill>
                          <a:uFill>
                            <a:noFill/>
                          </a:uFill>
                          <a:latin typeface="Aldrich"/>
                          <a:ea typeface="Aldrich"/>
                          <a:cs typeface="Aldrich"/>
                          <a:sym typeface="Aldrich"/>
                        </a:rPr>
                        <a:t>Error while training the model (CUDA error: device-side assert triggered)</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IN" sz="1000" dirty="0">
                          <a:solidFill>
                            <a:schemeClr val="lt1"/>
                          </a:solidFill>
                          <a:latin typeface="Bai Jamjuree"/>
                          <a:ea typeface="Bai Jamjuree"/>
                          <a:cs typeface="Bai Jamjuree"/>
                          <a:sym typeface="Bai Jamjuree"/>
                        </a:rPr>
                        <a:t>It turns out that there are hidden files ".</a:t>
                      </a:r>
                      <a:r>
                        <a:rPr lang="en-IN" sz="1000" dirty="0" err="1">
                          <a:solidFill>
                            <a:schemeClr val="lt1"/>
                          </a:solidFill>
                          <a:latin typeface="Bai Jamjuree"/>
                          <a:ea typeface="Bai Jamjuree"/>
                          <a:cs typeface="Bai Jamjuree"/>
                          <a:sym typeface="Bai Jamjuree"/>
                        </a:rPr>
                        <a:t>ipyxxxx</a:t>
                      </a:r>
                      <a:r>
                        <a:rPr lang="en-IN" sz="1000" dirty="0">
                          <a:solidFill>
                            <a:schemeClr val="lt1"/>
                          </a:solidFill>
                          <a:latin typeface="Bai Jamjuree"/>
                          <a:ea typeface="Bai Jamjuree"/>
                          <a:cs typeface="Bai Jamjuree"/>
                          <a:sym typeface="Bai Jamjuree"/>
                        </a:rPr>
                        <a:t>" under dataset folder and its sub-folders. These hidden files can't be seen on the browser </a:t>
                      </a:r>
                      <a:r>
                        <a:rPr lang="en-IN" sz="1000" dirty="0" err="1">
                          <a:solidFill>
                            <a:schemeClr val="lt1"/>
                          </a:solidFill>
                          <a:latin typeface="Bai Jamjuree"/>
                          <a:ea typeface="Bai Jamjuree"/>
                          <a:cs typeface="Bai Jamjuree"/>
                          <a:sym typeface="Bai Jamjuree"/>
                        </a:rPr>
                        <a:t>jupyter</a:t>
                      </a:r>
                      <a:r>
                        <a:rPr lang="en-IN" sz="1000" dirty="0">
                          <a:solidFill>
                            <a:schemeClr val="lt1"/>
                          </a:solidFill>
                          <a:latin typeface="Bai Jamjuree"/>
                          <a:ea typeface="Bai Jamjuree"/>
                          <a:cs typeface="Bai Jamjuree"/>
                          <a:sym typeface="Bai Jamjuree"/>
                        </a:rPr>
                        <a:t> notebook. So we deleted all the hidden files under the dataset, We uploaded the cleaned </a:t>
                      </a:r>
                      <a:r>
                        <a:rPr lang="en-IN" sz="1000" dirty="0" err="1">
                          <a:solidFill>
                            <a:schemeClr val="lt1"/>
                          </a:solidFill>
                          <a:latin typeface="Bai Jamjuree"/>
                          <a:ea typeface="Bai Jamjuree"/>
                          <a:cs typeface="Bai Jamjuree"/>
                          <a:sym typeface="Bai Jamjuree"/>
                        </a:rPr>
                        <a:t>dataset.zip</a:t>
                      </a:r>
                      <a:r>
                        <a:rPr lang="en-IN" sz="1000" dirty="0">
                          <a:solidFill>
                            <a:schemeClr val="lt1"/>
                          </a:solidFill>
                          <a:latin typeface="Bai Jamjuree"/>
                          <a:ea typeface="Bai Jamjuree"/>
                          <a:cs typeface="Bai Jamjuree"/>
                          <a:sym typeface="Bai Jamjuree"/>
                        </a:rPr>
                        <a:t> to </a:t>
                      </a:r>
                      <a:r>
                        <a:rPr lang="en-IN" sz="1000" dirty="0" err="1">
                          <a:solidFill>
                            <a:schemeClr val="lt1"/>
                          </a:solidFill>
                          <a:latin typeface="Bai Jamjuree"/>
                          <a:ea typeface="Bai Jamjuree"/>
                          <a:cs typeface="Bai Jamjuree"/>
                          <a:sym typeface="Bai Jamjuree"/>
                        </a:rPr>
                        <a:t>jetbot</a:t>
                      </a:r>
                      <a:r>
                        <a:rPr lang="en-IN" sz="1000" dirty="0">
                          <a:solidFill>
                            <a:schemeClr val="lt1"/>
                          </a:solidFill>
                          <a:latin typeface="Bai Jamjuree"/>
                          <a:ea typeface="Bai Jamjuree"/>
                          <a:cs typeface="Bai Jamjuree"/>
                          <a:sym typeface="Bai Jamjuree"/>
                        </a:rPr>
                        <a:t>. The error is gone. </a:t>
                      </a:r>
                    </a:p>
                    <a:p>
                      <a:pPr marL="0" marR="0" lvl="0" indent="0" algn="l" rtl="0">
                        <a:lnSpc>
                          <a:spcPct val="100000"/>
                        </a:lnSpc>
                        <a:spcBef>
                          <a:spcPts val="0"/>
                        </a:spcBef>
                        <a:spcAft>
                          <a:spcPts val="1600"/>
                        </a:spcAft>
                        <a:buNone/>
                      </a:pPr>
                      <a:r>
                        <a:rPr lang="en-IN" sz="1000" dirty="0">
                          <a:solidFill>
                            <a:schemeClr val="lt1"/>
                          </a:solidFill>
                          <a:latin typeface="Bai Jamjuree"/>
                          <a:ea typeface="Bai Jamjuree"/>
                          <a:cs typeface="Bai Jamjuree"/>
                          <a:sym typeface="Bai Jamjuree"/>
                        </a:rPr>
                        <a:t>Moreover, we also Reinstalled Jetpack v4.3</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72079">
                <a:tc>
                  <a:txBody>
                    <a:bodyPr/>
                    <a:lstStyle/>
                    <a:p>
                      <a:pPr marL="0" lvl="0" indent="0" algn="l" rtl="0">
                        <a:spcBef>
                          <a:spcPts val="0"/>
                        </a:spcBef>
                        <a:spcAft>
                          <a:spcPts val="0"/>
                        </a:spcAft>
                        <a:buNone/>
                      </a:pPr>
                      <a:r>
                        <a:rPr lang="en-IN" sz="1100" dirty="0">
                          <a:solidFill>
                            <a:schemeClr val="dk2"/>
                          </a:solidFill>
                          <a:uFill>
                            <a:noFill/>
                          </a:uFill>
                          <a:latin typeface="Aldrich"/>
                          <a:ea typeface="Aldrich"/>
                          <a:cs typeface="Aldrich"/>
                          <a:sym typeface="Aldrich"/>
                        </a:rPr>
                        <a:t>Jetson Nano moving in circles only, and was unable to follow the road and avoid objects</a:t>
                      </a:r>
                      <a:endParaRPr sz="1100" dirty="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IN" sz="1000" dirty="0">
                          <a:solidFill>
                            <a:schemeClr val="lt1"/>
                          </a:solidFill>
                          <a:latin typeface="Bai Jamjuree"/>
                          <a:ea typeface="Bai Jamjuree"/>
                          <a:cs typeface="Bai Jamjuree"/>
                          <a:sym typeface="Bai Jamjuree"/>
                        </a:rPr>
                        <a:t>Updated the configurations in the code:</a:t>
                      </a:r>
                    </a:p>
                    <a:p>
                      <a:pPr marL="171450" lvl="0" indent="-171450" algn="l" rtl="0">
                        <a:spcBef>
                          <a:spcPts val="0"/>
                        </a:spcBef>
                        <a:spcAft>
                          <a:spcPts val="1600"/>
                        </a:spcAft>
                        <a:buFont typeface="Arial" panose="020B0604020202020204" pitchFamily="34" charset="0"/>
                        <a:buChar char="•"/>
                      </a:pPr>
                      <a:r>
                        <a:rPr lang="en-IN" sz="1000" dirty="0">
                          <a:solidFill>
                            <a:schemeClr val="lt1"/>
                          </a:solidFill>
                          <a:latin typeface="Bai Jamjuree"/>
                          <a:ea typeface="Bai Jamjuree"/>
                          <a:cs typeface="Bai Jamjuree"/>
                          <a:sym typeface="Bai Jamjuree"/>
                        </a:rPr>
                        <a:t>Ensured Jetson Nano speed was set to the lowest possible level,</a:t>
                      </a:r>
                    </a:p>
                    <a:p>
                      <a:pPr marL="171450" lvl="0" indent="-171450" algn="l" rtl="0">
                        <a:spcBef>
                          <a:spcPts val="0"/>
                        </a:spcBef>
                        <a:spcAft>
                          <a:spcPts val="1600"/>
                        </a:spcAft>
                        <a:buFont typeface="Arial" panose="020B0604020202020204" pitchFamily="34" charset="0"/>
                        <a:buChar char="•"/>
                      </a:pPr>
                      <a:r>
                        <a:rPr lang="en-IN" sz="1000" dirty="0">
                          <a:solidFill>
                            <a:schemeClr val="lt1"/>
                          </a:solidFill>
                          <a:latin typeface="Bai Jamjuree"/>
                          <a:ea typeface="Bai Jamjuree"/>
                          <a:cs typeface="Bai Jamjuree"/>
                          <a:sym typeface="Bai Jamjuree"/>
                        </a:rPr>
                        <a:t>Steering </a:t>
                      </a:r>
                      <a:r>
                        <a:rPr lang="en-IN" sz="1000" dirty="0" err="1">
                          <a:solidFill>
                            <a:schemeClr val="lt1"/>
                          </a:solidFill>
                          <a:latin typeface="Bai Jamjuree"/>
                          <a:ea typeface="Bai Jamjuree"/>
                          <a:cs typeface="Bai Jamjuree"/>
                          <a:sym typeface="Bai Jamjuree"/>
                        </a:rPr>
                        <a:t>kd</a:t>
                      </a:r>
                      <a:r>
                        <a:rPr lang="en-IN" sz="1000" dirty="0">
                          <a:solidFill>
                            <a:schemeClr val="lt1"/>
                          </a:solidFill>
                          <a:latin typeface="Bai Jamjuree"/>
                          <a:ea typeface="Bai Jamjuree"/>
                          <a:cs typeface="Bai Jamjuree"/>
                          <a:sym typeface="Bai Jamjuree"/>
                        </a:rPr>
                        <a:t> was set to 0.30</a:t>
                      </a:r>
                    </a:p>
                    <a:p>
                      <a:pPr marL="171450" lvl="0" indent="-171450" algn="l" rtl="0">
                        <a:spcBef>
                          <a:spcPts val="0"/>
                        </a:spcBef>
                        <a:spcAft>
                          <a:spcPts val="1600"/>
                        </a:spcAft>
                        <a:buFont typeface="Arial" panose="020B0604020202020204" pitchFamily="34" charset="0"/>
                        <a:buChar char="•"/>
                      </a:pPr>
                      <a:r>
                        <a:rPr lang="en-IN" sz="1000" dirty="0" err="1">
                          <a:solidFill>
                            <a:schemeClr val="lt1"/>
                          </a:solidFill>
                          <a:latin typeface="Bai Jamjuree"/>
                          <a:ea typeface="Bai Jamjuree"/>
                          <a:cs typeface="Bai Jamjuree"/>
                          <a:sym typeface="Bai Jamjuree"/>
                        </a:rPr>
                        <a:t>Streeing</a:t>
                      </a:r>
                      <a:r>
                        <a:rPr lang="en-IN" sz="1000" dirty="0">
                          <a:solidFill>
                            <a:schemeClr val="lt1"/>
                          </a:solidFill>
                          <a:latin typeface="Bai Jamjuree"/>
                          <a:ea typeface="Bai Jamjuree"/>
                          <a:cs typeface="Bai Jamjuree"/>
                          <a:sym typeface="Bai Jamjuree"/>
                        </a:rPr>
                        <a:t> gain was set to 0.01</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744" name="Google Shape;1744;p43"/>
          <p:cNvGrpSpPr/>
          <p:nvPr/>
        </p:nvGrpSpPr>
        <p:grpSpPr>
          <a:xfrm>
            <a:off x="7618731" y="-2427331"/>
            <a:ext cx="4000413" cy="3175881"/>
            <a:chOff x="5207925" y="-1994879"/>
            <a:chExt cx="4000413" cy="3175881"/>
          </a:xfrm>
        </p:grpSpPr>
        <p:sp>
          <p:nvSpPr>
            <p:cNvPr id="1745" name="Google Shape;1745;p4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3"/>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A0593DBA-6613-ED83-4567-FEE508224BE1}"/>
              </a:ext>
            </a:extLst>
          </p:cNvPr>
          <p:cNvPicPr>
            <a:picLocks noChangeAspect="1"/>
          </p:cNvPicPr>
          <p:nvPr/>
        </p:nvPicPr>
        <p:blipFill>
          <a:blip r:embed="rId3"/>
          <a:stretch>
            <a:fillRect/>
          </a:stretch>
        </p:blipFill>
        <p:spPr>
          <a:xfrm>
            <a:off x="6026747" y="1059513"/>
            <a:ext cx="2915111" cy="1857208"/>
          </a:xfrm>
          <a:prstGeom prst="rect">
            <a:avLst/>
          </a:prstGeom>
          <a:ln>
            <a:solidFill>
              <a:schemeClr val="accent1"/>
            </a:solidFill>
          </a:ln>
        </p:spPr>
      </p:pic>
      <p:pic>
        <p:nvPicPr>
          <p:cNvPr id="1026" name="Picture 2" descr="JetBot 2GB AI Kit, AI Robot Based On Jetson Nano 2GB Developer Kit  (Optional)">
            <a:extLst>
              <a:ext uri="{FF2B5EF4-FFF2-40B4-BE49-F238E27FC236}">
                <a16:creationId xmlns:a16="http://schemas.microsoft.com/office/drawing/2014/main" id="{DC830BC2-A49E-3DB1-479F-0C64CB899F5C}"/>
              </a:ext>
            </a:extLst>
          </p:cNvPr>
          <p:cNvPicPr>
            <a:picLocks noChangeAspect="1" noChangeArrowheads="1"/>
          </p:cNvPicPr>
          <p:nvPr/>
        </p:nvPicPr>
        <p:blipFill rotWithShape="1">
          <a:blip r:embed="rId4">
            <a:alphaModFix amt="50000"/>
            <a:extLst>
              <a:ext uri="{BEBA8EAE-BF5A-486C-A8C5-ECC9F3942E4B}">
                <a14:imgProps xmlns:a14="http://schemas.microsoft.com/office/drawing/2010/main">
                  <a14:imgLayer r:embed="rId5">
                    <a14:imgEffect>
                      <a14:backgroundRemoval t="34901" b="85475" l="21771" r="84167">
                        <a14:foregroundMark x1="61979" y1="80773" x2="78646" y2="69801"/>
                        <a14:foregroundMark x1="78646" y1="69801" x2="77188" y2="63323"/>
                        <a14:foregroundMark x1="80729" y1="66771" x2="84167" y2="68443"/>
                        <a14:foregroundMark x1="81250" y1="63636" x2="75625" y2="63636"/>
                        <a14:foregroundMark x1="70521" y1="85371" x2="64896" y2="71682"/>
                        <a14:foregroundMark x1="36875" y1="85371" x2="40833" y2="81818"/>
                        <a14:foregroundMark x1="72917" y1="80460" x2="64375" y2="83490"/>
                        <a14:foregroundMark x1="29688" y1="35110" x2="36563" y2="38349"/>
                        <a14:foregroundMark x1="28333" y1="40021" x2="31771" y2="47753"/>
                        <a14:foregroundMark x1="29688" y1="46708" x2="30417" y2="51829"/>
                        <a14:foregroundMark x1="74063" y1="78056" x2="76458" y2="82654"/>
                        <a14:foregroundMark x1="84167" y1="71369" x2="79375" y2="71891"/>
                      </a14:backgroundRemoval>
                    </a14:imgEffect>
                  </a14:imgLayer>
                </a14:imgProps>
              </a:ext>
              <a:ext uri="{28A0092B-C50C-407E-A947-70E740481C1C}">
                <a14:useLocalDpi xmlns:a14="http://schemas.microsoft.com/office/drawing/2010/main" val="0"/>
              </a:ext>
            </a:extLst>
          </a:blip>
          <a:srcRect l="14001" t="28615" r="8279" b="8133"/>
          <a:stretch/>
        </p:blipFill>
        <p:spPr bwMode="auto">
          <a:xfrm>
            <a:off x="7367328" y="3227683"/>
            <a:ext cx="1871523" cy="151840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oogle Shape;1808;p48">
            <a:extLst>
              <a:ext uri="{FF2B5EF4-FFF2-40B4-BE49-F238E27FC236}">
                <a16:creationId xmlns:a16="http://schemas.microsoft.com/office/drawing/2014/main" id="{29C5D608-5348-12B1-F6FF-44A3369F064D}"/>
              </a:ext>
            </a:extLst>
          </p:cNvPr>
          <p:cNvGrpSpPr/>
          <p:nvPr/>
        </p:nvGrpSpPr>
        <p:grpSpPr>
          <a:xfrm flipH="1">
            <a:off x="5387946" y="2258271"/>
            <a:ext cx="793256" cy="182899"/>
            <a:chOff x="2685575" y="2835950"/>
            <a:chExt cx="433000" cy="99825"/>
          </a:xfrm>
        </p:grpSpPr>
        <p:sp>
          <p:nvSpPr>
            <p:cNvPr id="18" name="Google Shape;1809;p48">
              <a:extLst>
                <a:ext uri="{FF2B5EF4-FFF2-40B4-BE49-F238E27FC236}">
                  <a16:creationId xmlns:a16="http://schemas.microsoft.com/office/drawing/2014/main" id="{A88B6731-6B42-F252-A4D5-997586AD7812}"/>
                </a:ext>
              </a:extLst>
            </p:cNvPr>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810;p48">
              <a:extLst>
                <a:ext uri="{FF2B5EF4-FFF2-40B4-BE49-F238E27FC236}">
                  <a16:creationId xmlns:a16="http://schemas.microsoft.com/office/drawing/2014/main" id="{21F0E0DD-E10B-98FF-4F93-95EE1B024D9A}"/>
                </a:ext>
              </a:extLst>
            </p:cNvPr>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811;p48">
              <a:extLst>
                <a:ext uri="{FF2B5EF4-FFF2-40B4-BE49-F238E27FC236}">
                  <a16:creationId xmlns:a16="http://schemas.microsoft.com/office/drawing/2014/main" id="{6FE3698C-C655-C68A-5BFF-8CC438AB43AF}"/>
                </a:ext>
              </a:extLst>
            </p:cNvPr>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812;p48">
              <a:extLst>
                <a:ext uri="{FF2B5EF4-FFF2-40B4-BE49-F238E27FC236}">
                  <a16:creationId xmlns:a16="http://schemas.microsoft.com/office/drawing/2014/main" id="{FAE95EA2-9698-6913-00C0-08B1B96C008F}"/>
                </a:ext>
              </a:extLst>
            </p:cNvPr>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39" name="Google Shape;1739;p43"/>
          <p:cNvSpPr txBox="1">
            <a:spLocks noGrp="1"/>
          </p:cNvSpPr>
          <p:nvPr>
            <p:ph type="title"/>
          </p:nvPr>
        </p:nvSpPr>
        <p:spPr>
          <a:xfrm>
            <a:off x="200345" y="-738728"/>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Cha</a:t>
            </a:r>
            <a:endParaRPr dirty="0"/>
          </a:p>
        </p:txBody>
      </p:sp>
      <p:graphicFrame>
        <p:nvGraphicFramePr>
          <p:cNvPr id="1740" name="Google Shape;1740;p43"/>
          <p:cNvGraphicFramePr/>
          <p:nvPr>
            <p:extLst>
              <p:ext uri="{D42A27DB-BD31-4B8C-83A1-F6EECF244321}">
                <p14:modId xmlns:p14="http://schemas.microsoft.com/office/powerpoint/2010/main" val="878524343"/>
              </p:ext>
            </p:extLst>
          </p:nvPr>
        </p:nvGraphicFramePr>
        <p:xfrm>
          <a:off x="1085713" y="1148383"/>
          <a:ext cx="6905010" cy="2197568"/>
        </p:xfrm>
        <a:graphic>
          <a:graphicData uri="http://schemas.openxmlformats.org/drawingml/2006/table">
            <a:tbl>
              <a:tblPr>
                <a:noFill/>
                <a:tableStyleId>{8D84B76F-75C1-418A-B9E7-82F4625AB9BE}</a:tableStyleId>
              </a:tblPr>
              <a:tblGrid>
                <a:gridCol w="3196581">
                  <a:extLst>
                    <a:ext uri="{9D8B030D-6E8A-4147-A177-3AD203B41FA5}">
                      <a16:colId xmlns:a16="http://schemas.microsoft.com/office/drawing/2014/main" val="20000"/>
                    </a:ext>
                  </a:extLst>
                </a:gridCol>
                <a:gridCol w="3708429">
                  <a:extLst>
                    <a:ext uri="{9D8B030D-6E8A-4147-A177-3AD203B41FA5}">
                      <a16:colId xmlns:a16="http://schemas.microsoft.com/office/drawing/2014/main" val="20001"/>
                    </a:ext>
                  </a:extLst>
                </a:gridCol>
              </a:tblGrid>
              <a:tr h="672079">
                <a:tc>
                  <a:txBody>
                    <a:bodyPr/>
                    <a:lstStyle/>
                    <a:p>
                      <a:pPr marL="0" lvl="0" indent="0" algn="ctr" rtl="0">
                        <a:spcBef>
                          <a:spcPts val="0"/>
                        </a:spcBef>
                        <a:spcAft>
                          <a:spcPts val="0"/>
                        </a:spcAft>
                        <a:buNone/>
                      </a:pPr>
                      <a:r>
                        <a:rPr lang="en" sz="2000" dirty="0" err="1">
                          <a:solidFill>
                            <a:schemeClr val="dk2"/>
                          </a:solidFill>
                          <a:uFill>
                            <a:noFill/>
                          </a:uFill>
                          <a:latin typeface="Aldrich"/>
                          <a:ea typeface="Aldrich"/>
                          <a:cs typeface="Aldrich"/>
                          <a:sym typeface="Aldrich"/>
                        </a:rPr>
                        <a:t>Challanges</a:t>
                      </a:r>
                      <a:endParaRPr sz="2000" dirty="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1600"/>
                        </a:spcAft>
                        <a:buNone/>
                      </a:pPr>
                      <a:r>
                        <a:rPr lang="en" sz="2000" dirty="0">
                          <a:solidFill>
                            <a:schemeClr val="lt1"/>
                          </a:solidFill>
                          <a:latin typeface="Bai Jamjuree"/>
                          <a:ea typeface="Bai Jamjuree"/>
                          <a:cs typeface="Bai Jamjuree"/>
                          <a:sym typeface="Bai Jamjuree"/>
                        </a:rPr>
                        <a:t>Solution</a:t>
                      </a:r>
                      <a:endParaRPr sz="2000" dirty="0">
                        <a:solidFill>
                          <a:schemeClr val="lt1"/>
                        </a:solidFill>
                        <a:latin typeface="Bai Jamjuree"/>
                        <a:ea typeface="Bai Jamjuree"/>
                        <a:cs typeface="Bai Jamjuree"/>
                        <a:sym typeface="Bai Jamjure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672079">
                <a:tc>
                  <a:txBody>
                    <a:bodyPr/>
                    <a:lstStyle/>
                    <a:p>
                      <a:pPr marL="0" lvl="0" indent="0" algn="l" rtl="0">
                        <a:spcBef>
                          <a:spcPts val="0"/>
                        </a:spcBef>
                        <a:spcAft>
                          <a:spcPts val="0"/>
                        </a:spcAft>
                        <a:buNone/>
                      </a:pPr>
                      <a:r>
                        <a:rPr lang="en-IN" sz="1100" dirty="0">
                          <a:solidFill>
                            <a:schemeClr val="dk2"/>
                          </a:solidFill>
                          <a:uFill>
                            <a:noFill/>
                          </a:uFill>
                          <a:latin typeface="Aldrich"/>
                          <a:ea typeface="Aldrich"/>
                          <a:cs typeface="Aldrich"/>
                          <a:sym typeface="Aldrich"/>
                        </a:rPr>
                        <a:t>Jetson Nano wasn't performing well (unable to follow the road) on Track</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IN" sz="1000" dirty="0">
                          <a:solidFill>
                            <a:schemeClr val="lt1"/>
                          </a:solidFill>
                          <a:latin typeface="Bai Jamjuree"/>
                          <a:ea typeface="Bai Jamjuree"/>
                          <a:cs typeface="Bai Jamjuree"/>
                          <a:sym typeface="Bai Jamjuree"/>
                        </a:rPr>
                        <a:t>We tried training the model with more images, better lighting, and different orientation</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72079">
                <a:tc>
                  <a:txBody>
                    <a:bodyPr/>
                    <a:lstStyle/>
                    <a:p>
                      <a:pPr marL="0" lvl="0" indent="0" algn="l" rtl="0">
                        <a:spcBef>
                          <a:spcPts val="0"/>
                        </a:spcBef>
                        <a:spcAft>
                          <a:spcPts val="0"/>
                        </a:spcAft>
                        <a:buNone/>
                      </a:pPr>
                      <a:r>
                        <a:rPr lang="en-IN" sz="1100" dirty="0">
                          <a:solidFill>
                            <a:schemeClr val="dk2"/>
                          </a:solidFill>
                          <a:uFill>
                            <a:noFill/>
                          </a:uFill>
                          <a:latin typeface="Aldrich"/>
                          <a:ea typeface="Aldrich"/>
                          <a:cs typeface="Aldrich"/>
                          <a:sym typeface="Aldrich"/>
                        </a:rPr>
                        <a:t>Servo motors in the Jetson Nano were faulty and due to this the Jetson Nano was unable to move in a straight/forward direction</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Font typeface="Arial" panose="020B0604020202020204" pitchFamily="34" charset="0"/>
                        <a:buNone/>
                      </a:pPr>
                      <a:r>
                        <a:rPr lang="en-IN" sz="1000" dirty="0">
                          <a:solidFill>
                            <a:schemeClr val="lt1"/>
                          </a:solidFill>
                          <a:latin typeface="Bai Jamjuree"/>
                          <a:ea typeface="Bai Jamjuree"/>
                          <a:cs typeface="Bai Jamjuree"/>
                          <a:sym typeface="Bai Jamjuree"/>
                        </a:rPr>
                        <a:t>Replaced it with new motors.</a:t>
                      </a: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744" name="Google Shape;1744;p43"/>
          <p:cNvGrpSpPr/>
          <p:nvPr/>
        </p:nvGrpSpPr>
        <p:grpSpPr>
          <a:xfrm>
            <a:off x="7618731" y="-2427331"/>
            <a:ext cx="4000413" cy="3175881"/>
            <a:chOff x="5207925" y="-1994879"/>
            <a:chExt cx="4000413" cy="3175881"/>
          </a:xfrm>
        </p:grpSpPr>
        <p:sp>
          <p:nvSpPr>
            <p:cNvPr id="1745" name="Google Shape;1745;p4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3"/>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JetBot 2GB AI Kit, AI Robot Based On Jetson Nano 2GB Developer Kit  (Optional)">
            <a:extLst>
              <a:ext uri="{FF2B5EF4-FFF2-40B4-BE49-F238E27FC236}">
                <a16:creationId xmlns:a16="http://schemas.microsoft.com/office/drawing/2014/main" id="{DC830BC2-A49E-3DB1-479F-0C64CB899F5C}"/>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backgroundRemoval t="34901" b="85475" l="21771" r="84167">
                        <a14:foregroundMark x1="61979" y1="80773" x2="78646" y2="69801"/>
                        <a14:foregroundMark x1="78646" y1="69801" x2="77188" y2="63323"/>
                        <a14:foregroundMark x1="80729" y1="66771" x2="84167" y2="68443"/>
                        <a14:foregroundMark x1="81250" y1="63636" x2="75625" y2="63636"/>
                        <a14:foregroundMark x1="70521" y1="85371" x2="64896" y2="71682"/>
                        <a14:foregroundMark x1="36875" y1="85371" x2="40833" y2="81818"/>
                        <a14:foregroundMark x1="72917" y1="80460" x2="64375" y2="83490"/>
                        <a14:foregroundMark x1="29688" y1="35110" x2="36563" y2="38349"/>
                        <a14:foregroundMark x1="28333" y1="40021" x2="31771" y2="47753"/>
                        <a14:foregroundMark x1="29688" y1="46708" x2="30417" y2="51829"/>
                        <a14:foregroundMark x1="74063" y1="78056" x2="76458" y2="82654"/>
                        <a14:foregroundMark x1="84167" y1="71369" x2="79375" y2="71891"/>
                      </a14:backgroundRemoval>
                    </a14:imgEffect>
                  </a14:imgLayer>
                </a14:imgProps>
              </a:ext>
              <a:ext uri="{28A0092B-C50C-407E-A947-70E740481C1C}">
                <a14:useLocalDpi xmlns:a14="http://schemas.microsoft.com/office/drawing/2010/main" val="0"/>
              </a:ext>
            </a:extLst>
          </a:blip>
          <a:srcRect l="14001" t="28615" r="8279" b="8133"/>
          <a:stretch/>
        </p:blipFill>
        <p:spPr bwMode="auto">
          <a:xfrm flipH="1">
            <a:off x="869627" y="3604873"/>
            <a:ext cx="1827189" cy="170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114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5"/>
        <p:cNvGrpSpPr/>
        <p:nvPr/>
      </p:nvGrpSpPr>
      <p:grpSpPr>
        <a:xfrm>
          <a:off x="0" y="0"/>
          <a:ext cx="0" cy="0"/>
          <a:chOff x="0" y="0"/>
          <a:chExt cx="0" cy="0"/>
        </a:xfrm>
      </p:grpSpPr>
      <p:sp>
        <p:nvSpPr>
          <p:cNvPr id="2406" name="Google Shape;2406;p73"/>
          <p:cNvSpPr txBox="1">
            <a:spLocks noGrp="1"/>
          </p:cNvSpPr>
          <p:nvPr>
            <p:ph type="title"/>
          </p:nvPr>
        </p:nvSpPr>
        <p:spPr>
          <a:xfrm>
            <a:off x="1189500" y="1573088"/>
            <a:ext cx="6765000" cy="1191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Thank You </a:t>
            </a:r>
            <a:r>
              <a:rPr lang="en" dirty="0">
                <a:sym typeface="Wingdings" pitchFamily="2" charset="2"/>
              </a:rPr>
              <a:t> </a:t>
            </a:r>
            <a:endParaRPr dirty="0"/>
          </a:p>
        </p:txBody>
      </p:sp>
      <p:cxnSp>
        <p:nvCxnSpPr>
          <p:cNvPr id="2408" name="Google Shape;2408;p73"/>
          <p:cNvCxnSpPr/>
          <p:nvPr/>
        </p:nvCxnSpPr>
        <p:spPr>
          <a:xfrm>
            <a:off x="1700550" y="2858050"/>
            <a:ext cx="5742900" cy="0"/>
          </a:xfrm>
          <a:prstGeom prst="straightConnector1">
            <a:avLst/>
          </a:prstGeom>
          <a:noFill/>
          <a:ln w="9525" cap="flat" cmpd="sng">
            <a:solidFill>
              <a:schemeClr val="lt1"/>
            </a:solidFill>
            <a:prstDash val="solid"/>
            <a:round/>
            <a:headEnd type="none" w="med" len="med"/>
            <a:tailEnd type="none" w="med" len="med"/>
          </a:ln>
        </p:spPr>
      </p:cxnSp>
      <p:sp>
        <p:nvSpPr>
          <p:cNvPr id="2409" name="Google Shape;2409;p73"/>
          <p:cNvSpPr/>
          <p:nvPr/>
        </p:nvSpPr>
        <p:spPr>
          <a:xfrm flipH="1">
            <a:off x="7954511" y="24561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0" name="Google Shape;2410;p73"/>
          <p:cNvGrpSpPr/>
          <p:nvPr/>
        </p:nvGrpSpPr>
        <p:grpSpPr>
          <a:xfrm flipH="1">
            <a:off x="6330913" y="1146283"/>
            <a:ext cx="793256" cy="182899"/>
            <a:chOff x="2685575" y="2835950"/>
            <a:chExt cx="433000" cy="99825"/>
          </a:xfrm>
        </p:grpSpPr>
        <p:sp>
          <p:nvSpPr>
            <p:cNvPr id="2411" name="Google Shape;2411;p7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5" name="Google Shape;2415;p73"/>
          <p:cNvGrpSpPr/>
          <p:nvPr/>
        </p:nvGrpSpPr>
        <p:grpSpPr>
          <a:xfrm flipH="1">
            <a:off x="6181013" y="-1308553"/>
            <a:ext cx="2019176" cy="2019176"/>
            <a:chOff x="1943325" y="-220375"/>
            <a:chExt cx="1298672" cy="1298672"/>
          </a:xfrm>
        </p:grpSpPr>
        <p:sp>
          <p:nvSpPr>
            <p:cNvPr id="2416" name="Google Shape;2416;p7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64" name="Google Shape;2464;p73"/>
          <p:cNvPicPr preferRelativeResize="0"/>
          <p:nvPr/>
        </p:nvPicPr>
        <p:blipFill>
          <a:blip r:embed="rId3">
            <a:alphaModFix/>
          </a:blip>
          <a:stretch>
            <a:fillRect/>
          </a:stretch>
        </p:blipFill>
        <p:spPr>
          <a:xfrm flipH="1">
            <a:off x="-477236" y="-955750"/>
            <a:ext cx="2527512" cy="2681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sp>
        <p:nvSpPr>
          <p:cNvPr id="1805" name="Google Shape;1805;p48"/>
          <p:cNvSpPr txBox="1">
            <a:spLocks noGrp="1"/>
          </p:cNvSpPr>
          <p:nvPr>
            <p:ph type="title"/>
          </p:nvPr>
        </p:nvSpPr>
        <p:spPr>
          <a:xfrm>
            <a:off x="1467300" y="2346284"/>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dirty="0">
                <a:solidFill>
                  <a:schemeClr val="dk2"/>
                </a:solidFill>
              </a:rPr>
              <a:t>Data Collection</a:t>
            </a:r>
            <a:endParaRPr sz="6000" dirty="0"/>
          </a:p>
        </p:txBody>
      </p:sp>
      <p:sp>
        <p:nvSpPr>
          <p:cNvPr id="1806" name="Google Shape;1806;p48"/>
          <p:cNvSpPr txBox="1">
            <a:spLocks noGrp="1"/>
          </p:cNvSpPr>
          <p:nvPr>
            <p:ph type="title" idx="2"/>
          </p:nvPr>
        </p:nvSpPr>
        <p:spPr>
          <a:xfrm>
            <a:off x="2748300" y="688409"/>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01</a:t>
            </a:r>
            <a:endParaRPr dirty="0"/>
          </a:p>
        </p:txBody>
      </p:sp>
      <p:sp>
        <p:nvSpPr>
          <p:cNvPr id="1807" name="Google Shape;1807;p48"/>
          <p:cNvSpPr txBox="1">
            <a:spLocks noGrp="1"/>
          </p:cNvSpPr>
          <p:nvPr>
            <p:ph type="subTitle" idx="1"/>
          </p:nvPr>
        </p:nvSpPr>
        <p:spPr>
          <a:xfrm>
            <a:off x="1634835" y="3515018"/>
            <a:ext cx="5905499" cy="940045"/>
          </a:xfrm>
          <a:prstGeom prst="rect">
            <a:avLst/>
          </a:prstGeom>
        </p:spPr>
        <p:txBody>
          <a:bodyPr spcFirstLastPara="1" wrap="square" lIns="91425" tIns="0" rIns="91425" bIns="91425" anchor="t" anchorCtr="0">
            <a:noAutofit/>
          </a:bodyPr>
          <a:lstStyle/>
          <a:p>
            <a:pPr>
              <a:lnSpc>
                <a:spcPct val="90000"/>
              </a:lnSpc>
              <a:spcAft>
                <a:spcPts val="600"/>
              </a:spcAft>
            </a:pPr>
            <a:r>
              <a:rPr lang="en-US" sz="1800" dirty="0"/>
              <a:t>We took 700 images for “Collision Avoidance” (with/without collision) and “Road Following” models for our Training Dataset</a:t>
            </a:r>
          </a:p>
        </p:txBody>
      </p:sp>
      <p:grpSp>
        <p:nvGrpSpPr>
          <p:cNvPr id="1808" name="Google Shape;1808;p48"/>
          <p:cNvGrpSpPr/>
          <p:nvPr/>
        </p:nvGrpSpPr>
        <p:grpSpPr>
          <a:xfrm flipH="1">
            <a:off x="2248731" y="1433544"/>
            <a:ext cx="793256" cy="182899"/>
            <a:chOff x="2685575" y="2835950"/>
            <a:chExt cx="433000" cy="99825"/>
          </a:xfrm>
        </p:grpSpPr>
        <p:sp>
          <p:nvSpPr>
            <p:cNvPr id="1809" name="Google Shape;1809;p4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0" name="Google Shape;1810;p4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1" name="Google Shape;1811;p4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2" name="Google Shape;1812;p4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13" name="Google Shape;1813;p48"/>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4" name="Google Shape;1814;p48"/>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815" name="Google Shape;1815;p48"/>
          <p:cNvCxnSpPr/>
          <p:nvPr/>
        </p:nvCxnSpPr>
        <p:spPr>
          <a:xfrm>
            <a:off x="1968150" y="3302269"/>
            <a:ext cx="5208300" cy="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053387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pic>
        <p:nvPicPr>
          <p:cNvPr id="101" name="Picture 100" descr="Graphical user interface&#10;&#10;Description automatically generated">
            <a:extLst>
              <a:ext uri="{FF2B5EF4-FFF2-40B4-BE49-F238E27FC236}">
                <a16:creationId xmlns:a16="http://schemas.microsoft.com/office/drawing/2014/main" id="{15CE9F08-007F-B614-AD39-1AC6DF3D2532}"/>
              </a:ext>
            </a:extLst>
          </p:cNvPr>
          <p:cNvPicPr>
            <a:picLocks noChangeAspect="1"/>
          </p:cNvPicPr>
          <p:nvPr/>
        </p:nvPicPr>
        <p:blipFill rotWithShape="1">
          <a:blip r:embed="rId3"/>
          <a:srcRect t="2665"/>
          <a:stretch/>
        </p:blipFill>
        <p:spPr>
          <a:xfrm>
            <a:off x="659865" y="569647"/>
            <a:ext cx="1872074" cy="1721964"/>
          </a:xfrm>
          <a:prstGeom prst="rect">
            <a:avLst/>
          </a:prstGeom>
        </p:spPr>
      </p:pic>
      <p:pic>
        <p:nvPicPr>
          <p:cNvPr id="102" name="Picture 101" descr="Graphical user interface&#10;&#10;Description automatically generated">
            <a:extLst>
              <a:ext uri="{FF2B5EF4-FFF2-40B4-BE49-F238E27FC236}">
                <a16:creationId xmlns:a16="http://schemas.microsoft.com/office/drawing/2014/main" id="{83D76979-DD50-EE00-AE5F-36F7DEF30FF8}"/>
              </a:ext>
            </a:extLst>
          </p:cNvPr>
          <p:cNvPicPr>
            <a:picLocks noChangeAspect="1"/>
          </p:cNvPicPr>
          <p:nvPr/>
        </p:nvPicPr>
        <p:blipFill>
          <a:blip r:embed="rId4"/>
          <a:stretch>
            <a:fillRect/>
          </a:stretch>
        </p:blipFill>
        <p:spPr>
          <a:xfrm>
            <a:off x="2695199" y="569647"/>
            <a:ext cx="1876801" cy="1721965"/>
          </a:xfrm>
          <a:prstGeom prst="rect">
            <a:avLst/>
          </a:prstGeom>
        </p:spPr>
      </p:pic>
      <p:pic>
        <p:nvPicPr>
          <p:cNvPr id="103" name="Picture 102">
            <a:extLst>
              <a:ext uri="{FF2B5EF4-FFF2-40B4-BE49-F238E27FC236}">
                <a16:creationId xmlns:a16="http://schemas.microsoft.com/office/drawing/2014/main" id="{24F0EB28-B2BE-F12C-DF6D-CC9DA1ECC9C5}"/>
              </a:ext>
            </a:extLst>
          </p:cNvPr>
          <p:cNvPicPr>
            <a:picLocks noChangeAspect="1"/>
          </p:cNvPicPr>
          <p:nvPr/>
        </p:nvPicPr>
        <p:blipFill>
          <a:blip r:embed="rId5"/>
          <a:stretch>
            <a:fillRect/>
          </a:stretch>
        </p:blipFill>
        <p:spPr>
          <a:xfrm>
            <a:off x="4453595" y="2571750"/>
            <a:ext cx="3983616" cy="2250743"/>
          </a:xfrm>
          <a:prstGeom prst="rect">
            <a:avLst/>
          </a:prstGeom>
          <a:ln>
            <a:noFill/>
          </a:ln>
          <a:effectLst>
            <a:outerShdw blurRad="292100" dist="139700" dir="2700000" algn="tl" rotWithShape="0">
              <a:srgbClr val="333333">
                <a:alpha val="65000"/>
              </a:srgbClr>
            </a:outerShdw>
          </a:effectLst>
        </p:spPr>
      </p:pic>
      <p:sp>
        <p:nvSpPr>
          <p:cNvPr id="104" name="Google Shape;1807;p48">
            <a:extLst>
              <a:ext uri="{FF2B5EF4-FFF2-40B4-BE49-F238E27FC236}">
                <a16:creationId xmlns:a16="http://schemas.microsoft.com/office/drawing/2014/main" id="{6F7C3BDB-AF64-2680-FB63-66272ECE3EDE}"/>
              </a:ext>
            </a:extLst>
          </p:cNvPr>
          <p:cNvSpPr txBox="1">
            <a:spLocks noGrp="1"/>
          </p:cNvSpPr>
          <p:nvPr>
            <p:ph type="subTitle" idx="1"/>
          </p:nvPr>
        </p:nvSpPr>
        <p:spPr>
          <a:xfrm>
            <a:off x="-1520489" y="3227098"/>
            <a:ext cx="5905499" cy="940045"/>
          </a:xfrm>
          <a:prstGeom prst="rect">
            <a:avLst/>
          </a:prstGeom>
        </p:spPr>
        <p:txBody>
          <a:bodyPr spcFirstLastPara="1" wrap="square" lIns="91425" tIns="0" rIns="91425" bIns="91425" anchor="t" anchorCtr="0">
            <a:noAutofit/>
          </a:bodyPr>
          <a:lstStyle/>
          <a:p>
            <a:pPr algn="r">
              <a:lnSpc>
                <a:spcPct val="90000"/>
              </a:lnSpc>
              <a:spcAft>
                <a:spcPts val="600"/>
              </a:spcAft>
            </a:pPr>
            <a:r>
              <a:rPr lang="en-US" sz="2800" dirty="0"/>
              <a:t>Road Following</a:t>
            </a:r>
          </a:p>
        </p:txBody>
      </p:sp>
      <p:sp>
        <p:nvSpPr>
          <p:cNvPr id="106" name="Google Shape;1807;p48">
            <a:extLst>
              <a:ext uri="{FF2B5EF4-FFF2-40B4-BE49-F238E27FC236}">
                <a16:creationId xmlns:a16="http://schemas.microsoft.com/office/drawing/2014/main" id="{C1EF3830-9317-120A-0CF0-595DA07A3DD8}"/>
              </a:ext>
            </a:extLst>
          </p:cNvPr>
          <p:cNvSpPr txBox="1">
            <a:spLocks/>
          </p:cNvSpPr>
          <p:nvPr/>
        </p:nvSpPr>
        <p:spPr>
          <a:xfrm>
            <a:off x="4572000" y="1215477"/>
            <a:ext cx="5905499" cy="940045"/>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Bai Jamjuree"/>
              <a:buNone/>
              <a:defRPr sz="2100" b="0" i="0" u="none" strike="noStrike" cap="none">
                <a:solidFill>
                  <a:schemeClr val="lt1"/>
                </a:solidFill>
                <a:latin typeface="Aldrich"/>
                <a:ea typeface="Aldrich"/>
                <a:cs typeface="Aldrich"/>
                <a:sym typeface="Aldrich"/>
              </a:defRPr>
            </a:lvl1pPr>
            <a:lvl2pPr marL="914400" marR="0" lvl="1"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2pPr>
            <a:lvl3pPr marL="1371600" marR="0" lvl="2"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3pPr>
            <a:lvl4pPr marL="1828800" marR="0" lvl="3"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4pPr>
            <a:lvl5pPr marL="2286000" marR="0" lvl="4"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5pPr>
            <a:lvl6pPr marL="2743200" marR="0" lvl="5"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6pPr>
            <a:lvl7pPr marL="3200400" marR="0" lvl="6"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7pPr>
            <a:lvl8pPr marL="3657600" marR="0" lvl="7"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8pPr>
            <a:lvl9pPr marL="4114800" marR="0" lvl="8" indent="-317500" algn="ctr" rtl="0">
              <a:lnSpc>
                <a:spcPct val="115000"/>
              </a:lnSpc>
              <a:spcBef>
                <a:spcPts val="0"/>
              </a:spcBef>
              <a:spcAft>
                <a:spcPts val="0"/>
              </a:spcAft>
              <a:buClr>
                <a:schemeClr val="lt1"/>
              </a:buClr>
              <a:buSzPts val="1400"/>
              <a:buFont typeface="Bai Jamjuree"/>
              <a:buNone/>
              <a:defRPr sz="1400" b="0" i="0" u="none" strike="noStrike" cap="none">
                <a:solidFill>
                  <a:schemeClr val="lt1"/>
                </a:solidFill>
                <a:latin typeface="Bai Jamjuree"/>
                <a:ea typeface="Bai Jamjuree"/>
                <a:cs typeface="Bai Jamjuree"/>
                <a:sym typeface="Bai Jamjuree"/>
              </a:defRPr>
            </a:lvl9pPr>
          </a:lstStyle>
          <a:p>
            <a:pPr>
              <a:lnSpc>
                <a:spcPct val="90000"/>
              </a:lnSpc>
              <a:spcAft>
                <a:spcPts val="600"/>
              </a:spcAft>
            </a:pPr>
            <a:r>
              <a:rPr lang="en-US" sz="2800" dirty="0"/>
              <a:t>Collision Avoidance</a:t>
            </a:r>
          </a:p>
        </p:txBody>
      </p:sp>
    </p:spTree>
    <p:extLst>
      <p:ext uri="{BB962C8B-B14F-4D97-AF65-F5344CB8AC3E}">
        <p14:creationId xmlns:p14="http://schemas.microsoft.com/office/powerpoint/2010/main" val="2542127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sp>
        <p:nvSpPr>
          <p:cNvPr id="1805" name="Google Shape;1805;p48"/>
          <p:cNvSpPr txBox="1">
            <a:spLocks noGrp="1"/>
          </p:cNvSpPr>
          <p:nvPr>
            <p:ph type="title"/>
          </p:nvPr>
        </p:nvSpPr>
        <p:spPr>
          <a:xfrm>
            <a:off x="1467300" y="2346284"/>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dirty="0">
                <a:solidFill>
                  <a:schemeClr val="dk2"/>
                </a:solidFill>
              </a:rPr>
              <a:t>Road Following</a:t>
            </a:r>
            <a:endParaRPr sz="6000" dirty="0"/>
          </a:p>
        </p:txBody>
      </p:sp>
      <p:sp>
        <p:nvSpPr>
          <p:cNvPr id="1806" name="Google Shape;1806;p48"/>
          <p:cNvSpPr txBox="1">
            <a:spLocks noGrp="1"/>
          </p:cNvSpPr>
          <p:nvPr>
            <p:ph type="title" idx="2"/>
          </p:nvPr>
        </p:nvSpPr>
        <p:spPr>
          <a:xfrm>
            <a:off x="2748300" y="688409"/>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02</a:t>
            </a:r>
            <a:endParaRPr dirty="0"/>
          </a:p>
        </p:txBody>
      </p:sp>
      <p:sp>
        <p:nvSpPr>
          <p:cNvPr id="1807" name="Google Shape;1807;p48"/>
          <p:cNvSpPr txBox="1">
            <a:spLocks noGrp="1"/>
          </p:cNvSpPr>
          <p:nvPr>
            <p:ph type="subTitle" idx="1"/>
          </p:nvPr>
        </p:nvSpPr>
        <p:spPr>
          <a:xfrm>
            <a:off x="1634835" y="3515018"/>
            <a:ext cx="5905499" cy="940045"/>
          </a:xfrm>
          <a:prstGeom prst="rect">
            <a:avLst/>
          </a:prstGeom>
        </p:spPr>
        <p:txBody>
          <a:bodyPr spcFirstLastPara="1" wrap="square" lIns="91425" tIns="0" rIns="91425" bIns="91425" anchor="t" anchorCtr="0">
            <a:noAutofit/>
          </a:bodyPr>
          <a:lstStyle/>
          <a:p>
            <a:pPr>
              <a:lnSpc>
                <a:spcPct val="90000"/>
              </a:lnSpc>
              <a:spcAft>
                <a:spcPts val="600"/>
              </a:spcAft>
            </a:pPr>
            <a:r>
              <a:rPr lang="en-US" sz="1600" dirty="0"/>
              <a:t>In this section, will be using Deep Neural Network based models to train our </a:t>
            </a:r>
            <a:r>
              <a:rPr lang="en-US" sz="1600" dirty="0" err="1"/>
              <a:t>Jetbot</a:t>
            </a:r>
            <a:r>
              <a:rPr lang="en-US" sz="1600" dirty="0"/>
              <a:t> to follow a road.</a:t>
            </a:r>
          </a:p>
        </p:txBody>
      </p:sp>
      <p:grpSp>
        <p:nvGrpSpPr>
          <p:cNvPr id="1808" name="Google Shape;1808;p48"/>
          <p:cNvGrpSpPr/>
          <p:nvPr/>
        </p:nvGrpSpPr>
        <p:grpSpPr>
          <a:xfrm flipH="1">
            <a:off x="2248731" y="1433544"/>
            <a:ext cx="793256" cy="182899"/>
            <a:chOff x="2685575" y="2835950"/>
            <a:chExt cx="433000" cy="99825"/>
          </a:xfrm>
        </p:grpSpPr>
        <p:sp>
          <p:nvSpPr>
            <p:cNvPr id="1809" name="Google Shape;1809;p4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0" name="Google Shape;1810;p4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1" name="Google Shape;1811;p4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2" name="Google Shape;1812;p4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13" name="Google Shape;1813;p48"/>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4" name="Google Shape;1814;p48"/>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815" name="Google Shape;1815;p48"/>
          <p:cNvCxnSpPr/>
          <p:nvPr/>
        </p:nvCxnSpPr>
        <p:spPr>
          <a:xfrm>
            <a:off x="1968150" y="3302269"/>
            <a:ext cx="5208300" cy="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734886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4"/>
        <p:cNvGrpSpPr/>
        <p:nvPr/>
      </p:nvGrpSpPr>
      <p:grpSpPr>
        <a:xfrm>
          <a:off x="0" y="0"/>
          <a:ext cx="0" cy="0"/>
          <a:chOff x="0" y="0"/>
          <a:chExt cx="0" cy="0"/>
        </a:xfrm>
      </p:grpSpPr>
      <p:sp>
        <p:nvSpPr>
          <p:cNvPr id="3" name="Title 2">
            <a:extLst>
              <a:ext uri="{FF2B5EF4-FFF2-40B4-BE49-F238E27FC236}">
                <a16:creationId xmlns:a16="http://schemas.microsoft.com/office/drawing/2014/main" id="{BFDE53D4-8A27-F4BF-8E81-34FD961707F8}"/>
              </a:ext>
            </a:extLst>
          </p:cNvPr>
          <p:cNvSpPr>
            <a:spLocks noGrp="1"/>
          </p:cNvSpPr>
          <p:nvPr>
            <p:ph type="title"/>
          </p:nvPr>
        </p:nvSpPr>
        <p:spPr>
          <a:xfrm>
            <a:off x="773455" y="454537"/>
            <a:ext cx="7713000" cy="420600"/>
          </a:xfrm>
        </p:spPr>
        <p:txBody>
          <a:bodyPr/>
          <a:lstStyle/>
          <a:p>
            <a:pPr algn="ctr"/>
            <a:r>
              <a:rPr lang="en-US" dirty="0"/>
              <a:t>Road Following</a:t>
            </a:r>
          </a:p>
        </p:txBody>
      </p:sp>
      <p:pic>
        <p:nvPicPr>
          <p:cNvPr id="2" name="vlc-record-2022-08-18-19h00m29s-Road Follow.mp4-">
            <a:hlinkClick r:id="" action="ppaction://media"/>
            <a:extLst>
              <a:ext uri="{FF2B5EF4-FFF2-40B4-BE49-F238E27FC236}">
                <a16:creationId xmlns:a16="http://schemas.microsoft.com/office/drawing/2014/main" id="{74D6BB57-4454-C135-7605-0E72174C46F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7665" y="1127052"/>
            <a:ext cx="7636693" cy="34365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5630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sp>
        <p:nvSpPr>
          <p:cNvPr id="1805" name="Google Shape;1805;p48"/>
          <p:cNvSpPr txBox="1">
            <a:spLocks noGrp="1"/>
          </p:cNvSpPr>
          <p:nvPr>
            <p:ph type="title"/>
          </p:nvPr>
        </p:nvSpPr>
        <p:spPr>
          <a:xfrm>
            <a:off x="1467300" y="2346284"/>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dirty="0">
                <a:solidFill>
                  <a:schemeClr val="dk2"/>
                </a:solidFill>
              </a:rPr>
              <a:t>Collision Avoidance</a:t>
            </a:r>
            <a:endParaRPr sz="6000" dirty="0"/>
          </a:p>
        </p:txBody>
      </p:sp>
      <p:sp>
        <p:nvSpPr>
          <p:cNvPr id="1806" name="Google Shape;1806;p48"/>
          <p:cNvSpPr txBox="1">
            <a:spLocks noGrp="1"/>
          </p:cNvSpPr>
          <p:nvPr>
            <p:ph type="title" idx="2"/>
          </p:nvPr>
        </p:nvSpPr>
        <p:spPr>
          <a:xfrm>
            <a:off x="2748300" y="688409"/>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03</a:t>
            </a:r>
            <a:endParaRPr dirty="0"/>
          </a:p>
        </p:txBody>
      </p:sp>
      <p:sp>
        <p:nvSpPr>
          <p:cNvPr id="1807" name="Google Shape;1807;p48"/>
          <p:cNvSpPr txBox="1">
            <a:spLocks noGrp="1"/>
          </p:cNvSpPr>
          <p:nvPr>
            <p:ph type="subTitle" idx="1"/>
          </p:nvPr>
        </p:nvSpPr>
        <p:spPr>
          <a:xfrm>
            <a:off x="1634835" y="3515018"/>
            <a:ext cx="5905499" cy="940045"/>
          </a:xfrm>
          <a:prstGeom prst="rect">
            <a:avLst/>
          </a:prstGeom>
        </p:spPr>
        <p:txBody>
          <a:bodyPr spcFirstLastPara="1" wrap="square" lIns="91425" tIns="0" rIns="91425" bIns="91425" anchor="t" anchorCtr="0">
            <a:noAutofit/>
          </a:bodyPr>
          <a:lstStyle/>
          <a:p>
            <a:pPr>
              <a:lnSpc>
                <a:spcPct val="90000"/>
              </a:lnSpc>
              <a:spcAft>
                <a:spcPts val="600"/>
              </a:spcAft>
            </a:pPr>
            <a:r>
              <a:rPr lang="en-US" sz="1400" dirty="0"/>
              <a:t>In this section, will be combining both optimized regression and classification models so that our </a:t>
            </a:r>
            <a:r>
              <a:rPr lang="en-US" sz="1400" dirty="0" err="1"/>
              <a:t>Jetbot</a:t>
            </a:r>
            <a:r>
              <a:rPr lang="en-US" sz="1400" dirty="0"/>
              <a:t> will be able to perform road following as well as enable collision avoidance at the same time so that it can avoid collisions with obstacles that come on its way in real-time.</a:t>
            </a:r>
          </a:p>
        </p:txBody>
      </p:sp>
      <p:grpSp>
        <p:nvGrpSpPr>
          <p:cNvPr id="1808" name="Google Shape;1808;p48"/>
          <p:cNvGrpSpPr/>
          <p:nvPr/>
        </p:nvGrpSpPr>
        <p:grpSpPr>
          <a:xfrm flipH="1">
            <a:off x="2248731" y="1433544"/>
            <a:ext cx="793256" cy="182899"/>
            <a:chOff x="2685575" y="2835950"/>
            <a:chExt cx="433000" cy="99825"/>
          </a:xfrm>
        </p:grpSpPr>
        <p:sp>
          <p:nvSpPr>
            <p:cNvPr id="1809" name="Google Shape;1809;p4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0" name="Google Shape;1810;p4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1" name="Google Shape;1811;p4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2" name="Google Shape;1812;p4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13" name="Google Shape;1813;p48"/>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4" name="Google Shape;1814;p48"/>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815" name="Google Shape;1815;p48"/>
          <p:cNvCxnSpPr/>
          <p:nvPr/>
        </p:nvCxnSpPr>
        <p:spPr>
          <a:xfrm>
            <a:off x="1968150" y="3302269"/>
            <a:ext cx="5208300" cy="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980291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24"/>
        <p:cNvGrpSpPr/>
        <p:nvPr/>
      </p:nvGrpSpPr>
      <p:grpSpPr>
        <a:xfrm>
          <a:off x="0" y="0"/>
          <a:ext cx="0" cy="0"/>
          <a:chOff x="0" y="0"/>
          <a:chExt cx="0" cy="0"/>
        </a:xfrm>
      </p:grpSpPr>
      <p:grpSp>
        <p:nvGrpSpPr>
          <p:cNvPr id="4790" name="Google Shape;4790;p104"/>
          <p:cNvGrpSpPr/>
          <p:nvPr/>
        </p:nvGrpSpPr>
        <p:grpSpPr>
          <a:xfrm flipH="1">
            <a:off x="6849388" y="-1089503"/>
            <a:ext cx="2019176" cy="2019176"/>
            <a:chOff x="1943325" y="-220375"/>
            <a:chExt cx="1298672" cy="1298672"/>
          </a:xfrm>
        </p:grpSpPr>
        <p:sp>
          <p:nvSpPr>
            <p:cNvPr id="4791" name="Google Shape;4791;p10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0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0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0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0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0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0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0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0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0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0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0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0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0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0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0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0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0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0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0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0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0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0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0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0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0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0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0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0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0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0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0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0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0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0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0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0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0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0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0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0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0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0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0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0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0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0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0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5C14E62D-1C62-8285-DB46-8CCD6B858E30}"/>
              </a:ext>
            </a:extLst>
          </p:cNvPr>
          <p:cNvSpPr>
            <a:spLocks noGrp="1"/>
          </p:cNvSpPr>
          <p:nvPr>
            <p:ph type="title"/>
          </p:nvPr>
        </p:nvSpPr>
        <p:spPr/>
        <p:txBody>
          <a:bodyPr/>
          <a:lstStyle/>
          <a:p>
            <a:pPr algn="ctr"/>
            <a:r>
              <a:rPr lang="en-US" dirty="0"/>
              <a:t>Collision Avoidance</a:t>
            </a:r>
          </a:p>
        </p:txBody>
      </p:sp>
      <p:pic>
        <p:nvPicPr>
          <p:cNvPr id="120" name="Collision Avoidance_2" descr="A toy truck on a table&#10;&#10;Description automatically generated with low confidence">
            <a:hlinkClick r:id="" action="ppaction://media"/>
            <a:extLst>
              <a:ext uri="{FF2B5EF4-FFF2-40B4-BE49-F238E27FC236}">
                <a16:creationId xmlns:a16="http://schemas.microsoft.com/office/drawing/2014/main" id="{DBA0715B-D6A3-34B9-D5F8-E9E6DD3491C1}"/>
              </a:ext>
            </a:extLst>
          </p:cNvPr>
          <p:cNvPicPr>
            <a:picLocks noChangeAspect="1"/>
          </p:cNvPicPr>
          <p:nvPr>
            <a:videoFile r:link="rId1"/>
            <p:extLst>
              <p:ext uri="{DAA4B4D4-6D71-4841-9C94-3DE7FCFB9230}">
                <p14:media xmlns:p14="http://schemas.microsoft.com/office/powerpoint/2010/main" r:embed="rId2">
                  <p14:trim end="1432.3333"/>
                </p14:media>
              </p:ext>
            </p:extLst>
          </p:nvPr>
        </p:nvPicPr>
        <p:blipFill>
          <a:blip r:embed="rId7"/>
          <a:stretch>
            <a:fillRect/>
          </a:stretch>
        </p:blipFill>
        <p:spPr>
          <a:xfrm>
            <a:off x="1272114" y="1064328"/>
            <a:ext cx="1766585" cy="3925745"/>
          </a:xfrm>
          <a:prstGeom prst="rect">
            <a:avLst/>
          </a:prstGeom>
          <a:ln>
            <a:noFill/>
          </a:ln>
          <a:effectLst>
            <a:outerShdw blurRad="190500" algn="tl" rotWithShape="0">
              <a:srgbClr val="000000">
                <a:alpha val="70000"/>
              </a:srgbClr>
            </a:outerShdw>
          </a:effectLst>
        </p:spPr>
      </p:pic>
      <p:pic>
        <p:nvPicPr>
          <p:cNvPr id="121" name="Collision Avoidance">
            <a:hlinkClick r:id="" action="ppaction://media"/>
            <a:extLst>
              <a:ext uri="{FF2B5EF4-FFF2-40B4-BE49-F238E27FC236}">
                <a16:creationId xmlns:a16="http://schemas.microsoft.com/office/drawing/2014/main" id="{33A7A677-09DD-DDA1-16FB-9D47CC31A57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3100363" y="1064328"/>
            <a:ext cx="4593067" cy="2066879"/>
          </a:xfrm>
          <a:prstGeom prst="rect">
            <a:avLst/>
          </a:prstGeom>
          <a:ln>
            <a:noFill/>
          </a:ln>
          <a:effectLst>
            <a:outerShdw blurRad="190500" algn="tl" rotWithShape="0">
              <a:srgbClr val="000000">
                <a:alpha val="70000"/>
              </a:srgbClr>
            </a:outerShdw>
          </a:effectLst>
        </p:spPr>
      </p:pic>
      <p:pic>
        <p:nvPicPr>
          <p:cNvPr id="122" name="Picture 121">
            <a:extLst>
              <a:ext uri="{FF2B5EF4-FFF2-40B4-BE49-F238E27FC236}">
                <a16:creationId xmlns:a16="http://schemas.microsoft.com/office/drawing/2014/main" id="{5AD0FC76-6435-5B9E-1388-D4531F8AC650}"/>
              </a:ext>
            </a:extLst>
          </p:cNvPr>
          <p:cNvPicPr>
            <a:picLocks noChangeAspect="1"/>
          </p:cNvPicPr>
          <p:nvPr/>
        </p:nvPicPr>
        <p:blipFill>
          <a:blip r:embed="rId9"/>
          <a:stretch>
            <a:fillRect/>
          </a:stretch>
        </p:blipFill>
        <p:spPr>
          <a:xfrm>
            <a:off x="3162028" y="3185560"/>
            <a:ext cx="2204036" cy="1804513"/>
          </a:xfrm>
          <a:prstGeom prst="rect">
            <a:avLst/>
          </a:prstGeom>
          <a:ln>
            <a:noFill/>
          </a:ln>
          <a:effectLst>
            <a:outerShdw blurRad="292100" dist="139700" dir="2700000" algn="tl" rotWithShape="0">
              <a:srgbClr val="333333">
                <a:alpha val="65000"/>
              </a:srgbClr>
            </a:outerShdw>
          </a:effectLst>
        </p:spPr>
      </p:pic>
      <p:pic>
        <p:nvPicPr>
          <p:cNvPr id="123" name="Picture 122">
            <a:extLst>
              <a:ext uri="{FF2B5EF4-FFF2-40B4-BE49-F238E27FC236}">
                <a16:creationId xmlns:a16="http://schemas.microsoft.com/office/drawing/2014/main" id="{C3ABDDEF-56DE-89AF-2693-24DFDCE20163}"/>
              </a:ext>
            </a:extLst>
          </p:cNvPr>
          <p:cNvPicPr>
            <a:picLocks noChangeAspect="1"/>
          </p:cNvPicPr>
          <p:nvPr/>
        </p:nvPicPr>
        <p:blipFill>
          <a:blip r:embed="rId10"/>
          <a:stretch>
            <a:fillRect/>
          </a:stretch>
        </p:blipFill>
        <p:spPr>
          <a:xfrm>
            <a:off x="5489394" y="3185560"/>
            <a:ext cx="2204036" cy="1804513"/>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41" fill="hold"/>
                                        <p:tgtEl>
                                          <p:spTgt spid="12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6239" fill="hold"/>
                                        <p:tgtEl>
                                          <p:spTgt spid="12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20"/>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20"/>
                                        </p:tgtEl>
                                      </p:cBhvr>
                                    </p:cmd>
                                  </p:childTnLst>
                                </p:cTn>
                              </p:par>
                            </p:childTnLst>
                          </p:cTn>
                        </p:par>
                      </p:childTnLst>
                    </p:cTn>
                  </p:par>
                </p:childTnLst>
              </p:cTn>
              <p:nextCondLst>
                <p:cond evt="onClick" delay="0">
                  <p:tgtEl>
                    <p:spTgt spid="120"/>
                  </p:tgtEl>
                </p:cond>
              </p:nextCondLst>
            </p:seq>
            <p:seq concurrent="1" nextAc="seek">
              <p:cTn id="16" restart="whenNotActive" fill="hold" evtFilter="cancelBubble" nodeType="interactiveSeq">
                <p:stCondLst>
                  <p:cond evt="onClick" delay="0">
                    <p:tgtEl>
                      <p:spTgt spid="12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21"/>
                                        </p:tgtEl>
                                      </p:cBhvr>
                                    </p:cmd>
                                  </p:childTnLst>
                                </p:cTn>
                              </p:par>
                            </p:childTnLst>
                          </p:cTn>
                        </p:par>
                      </p:childTnLst>
                    </p:cTn>
                  </p:par>
                </p:childTnLst>
              </p:cTn>
              <p:nextCondLst>
                <p:cond evt="onClick" delay="0">
                  <p:tgtEl>
                    <p:spTgt spid="121"/>
                  </p:tgtEl>
                </p:cond>
              </p:nextCondLst>
            </p:seq>
            <p:video>
              <p:cMediaNode vol="80000">
                <p:cTn id="21" fill="hold" display="0">
                  <p:stCondLst>
                    <p:cond delay="indefinite"/>
                  </p:stCondLst>
                </p:cTn>
                <p:tgtEl>
                  <p:spTgt spid="120"/>
                </p:tgtEl>
              </p:cMediaNode>
            </p:video>
            <p:video>
              <p:cMediaNode vol="80000">
                <p:cTn id="22" fill="hold" display="0">
                  <p:stCondLst>
                    <p:cond delay="indefinite"/>
                  </p:stCondLst>
                </p:cTn>
                <p:tgtEl>
                  <p:spTgt spid="121"/>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sp>
        <p:nvSpPr>
          <p:cNvPr id="1805" name="Google Shape;1805;p48"/>
          <p:cNvSpPr txBox="1">
            <a:spLocks noGrp="1"/>
          </p:cNvSpPr>
          <p:nvPr>
            <p:ph type="title"/>
          </p:nvPr>
        </p:nvSpPr>
        <p:spPr>
          <a:xfrm>
            <a:off x="1467300" y="2346284"/>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dirty="0">
                <a:solidFill>
                  <a:schemeClr val="dk2"/>
                </a:solidFill>
              </a:rPr>
              <a:t>Object Following</a:t>
            </a:r>
            <a:endParaRPr sz="6000" dirty="0"/>
          </a:p>
        </p:txBody>
      </p:sp>
      <p:sp>
        <p:nvSpPr>
          <p:cNvPr id="1806" name="Google Shape;1806;p48"/>
          <p:cNvSpPr txBox="1">
            <a:spLocks noGrp="1"/>
          </p:cNvSpPr>
          <p:nvPr>
            <p:ph type="title" idx="2"/>
          </p:nvPr>
        </p:nvSpPr>
        <p:spPr>
          <a:xfrm>
            <a:off x="2748300" y="688409"/>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04</a:t>
            </a:r>
            <a:endParaRPr dirty="0"/>
          </a:p>
        </p:txBody>
      </p:sp>
      <p:sp>
        <p:nvSpPr>
          <p:cNvPr id="1807" name="Google Shape;1807;p48"/>
          <p:cNvSpPr txBox="1">
            <a:spLocks noGrp="1"/>
          </p:cNvSpPr>
          <p:nvPr>
            <p:ph type="subTitle" idx="1"/>
          </p:nvPr>
        </p:nvSpPr>
        <p:spPr>
          <a:xfrm>
            <a:off x="1634835" y="3515018"/>
            <a:ext cx="5905499" cy="940045"/>
          </a:xfrm>
          <a:prstGeom prst="rect">
            <a:avLst/>
          </a:prstGeom>
        </p:spPr>
        <p:txBody>
          <a:bodyPr spcFirstLastPara="1" wrap="square" lIns="91425" tIns="0" rIns="91425" bIns="91425" anchor="t" anchorCtr="0">
            <a:noAutofit/>
          </a:bodyPr>
          <a:lstStyle/>
          <a:p>
            <a:pPr>
              <a:lnSpc>
                <a:spcPct val="90000"/>
              </a:lnSpc>
              <a:spcAft>
                <a:spcPts val="600"/>
              </a:spcAft>
            </a:pPr>
            <a:r>
              <a:rPr lang="en-US" sz="1600" dirty="0"/>
              <a:t>In this section, we will be using pre-trained models on Coco dataset and teach our jetson nano bot to follow various objects (person, car etc.)</a:t>
            </a:r>
          </a:p>
        </p:txBody>
      </p:sp>
      <p:grpSp>
        <p:nvGrpSpPr>
          <p:cNvPr id="1808" name="Google Shape;1808;p48"/>
          <p:cNvGrpSpPr/>
          <p:nvPr/>
        </p:nvGrpSpPr>
        <p:grpSpPr>
          <a:xfrm flipH="1">
            <a:off x="2248731" y="1433544"/>
            <a:ext cx="793256" cy="182899"/>
            <a:chOff x="2685575" y="2835950"/>
            <a:chExt cx="433000" cy="99825"/>
          </a:xfrm>
        </p:grpSpPr>
        <p:sp>
          <p:nvSpPr>
            <p:cNvPr id="1809" name="Google Shape;1809;p4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0" name="Google Shape;1810;p4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1" name="Google Shape;1811;p4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2" name="Google Shape;1812;p4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13" name="Google Shape;1813;p48"/>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4" name="Google Shape;1814;p48"/>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815" name="Google Shape;1815;p48"/>
          <p:cNvCxnSpPr/>
          <p:nvPr/>
        </p:nvCxnSpPr>
        <p:spPr>
          <a:xfrm>
            <a:off x="1968150" y="3302269"/>
            <a:ext cx="5208300" cy="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3600126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5"/>
        <p:cNvGrpSpPr/>
        <p:nvPr/>
      </p:nvGrpSpPr>
      <p:grpSpPr>
        <a:xfrm>
          <a:off x="0" y="0"/>
          <a:ext cx="0" cy="0"/>
          <a:chOff x="0" y="0"/>
          <a:chExt cx="0" cy="0"/>
        </a:xfrm>
      </p:grpSpPr>
      <p:grpSp>
        <p:nvGrpSpPr>
          <p:cNvPr id="2840" name="Google Shape;2840;p93"/>
          <p:cNvGrpSpPr/>
          <p:nvPr/>
        </p:nvGrpSpPr>
        <p:grpSpPr>
          <a:xfrm>
            <a:off x="4475614" y="-1060328"/>
            <a:ext cx="2019176" cy="2019176"/>
            <a:chOff x="1943325" y="-220375"/>
            <a:chExt cx="1298672" cy="1298672"/>
          </a:xfrm>
        </p:grpSpPr>
        <p:sp>
          <p:nvSpPr>
            <p:cNvPr id="2841" name="Google Shape;2841;p9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9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9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9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9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9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9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9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9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9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9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9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9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9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9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9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9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9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9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9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9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9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9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9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9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9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9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9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9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9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9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9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9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9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9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9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9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9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9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9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9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9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9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9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9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9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9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9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9E95237F-8D5F-5C3C-7B12-CD286C488AC3}"/>
              </a:ext>
            </a:extLst>
          </p:cNvPr>
          <p:cNvSpPr>
            <a:spLocks noGrp="1"/>
          </p:cNvSpPr>
          <p:nvPr>
            <p:ph type="title"/>
          </p:nvPr>
        </p:nvSpPr>
        <p:spPr/>
        <p:txBody>
          <a:bodyPr/>
          <a:lstStyle/>
          <a:p>
            <a:r>
              <a:rPr lang="en-US" dirty="0"/>
              <a:t>Object Following…</a:t>
            </a:r>
          </a:p>
        </p:txBody>
      </p:sp>
      <p:pic>
        <p:nvPicPr>
          <p:cNvPr id="97" name="Object Following">
            <a:hlinkClick r:id="" action="ppaction://media"/>
            <a:extLst>
              <a:ext uri="{FF2B5EF4-FFF2-40B4-BE49-F238E27FC236}">
                <a16:creationId xmlns:a16="http://schemas.microsoft.com/office/drawing/2014/main" id="{794BBC14-C185-9417-1240-62F3A697285F}"/>
              </a:ext>
            </a:extLst>
          </p:cNvPr>
          <p:cNvPicPr>
            <a:picLocks noChangeAspect="1"/>
          </p:cNvPicPr>
          <p:nvPr>
            <a:videoFile r:link="rId1"/>
            <p:extLst>
              <p:ext uri="{DAA4B4D4-6D71-4841-9C94-3DE7FCFB9230}">
                <p14:media xmlns:p14="http://schemas.microsoft.com/office/powerpoint/2010/main" r:embed="rId2">
                  <p14:trim st="4124" end="1309.3333"/>
                </p14:media>
              </p:ext>
            </p:extLst>
          </p:nvPr>
        </p:nvPicPr>
        <p:blipFill>
          <a:blip r:embed="rId5"/>
          <a:stretch>
            <a:fillRect/>
          </a:stretch>
        </p:blipFill>
        <p:spPr>
          <a:xfrm>
            <a:off x="724085" y="1284009"/>
            <a:ext cx="7758019" cy="3491107"/>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44" fill="hold"/>
                                        <p:tgtEl>
                                          <p:spTgt spid="9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7"/>
                                        </p:tgtEl>
                                      </p:cBhvr>
                                    </p:cmd>
                                  </p:childTnLst>
                                </p:cTn>
                              </p:par>
                            </p:childTnLst>
                          </p:cTn>
                        </p:par>
                      </p:childTnLst>
                    </p:cTn>
                  </p:par>
                </p:childTnLst>
              </p:cTn>
              <p:nextCondLst>
                <p:cond evt="onClick" delay="0">
                  <p:tgtEl>
                    <p:spTgt spid="97"/>
                  </p:tgtEl>
                </p:cond>
              </p:nextCondLst>
            </p:seq>
            <p:video>
              <p:cMediaNode vol="80000">
                <p:cTn id="12" fill="hold" display="0">
                  <p:stCondLst>
                    <p:cond delay="indefinite"/>
                  </p:stCondLst>
                </p:cTn>
                <p:tgtEl>
                  <p:spTgt spid="97"/>
                </p:tgtEl>
              </p:cMediaNode>
            </p:video>
          </p:childTnLst>
        </p:cTn>
      </p:par>
    </p:tnLst>
  </p:timing>
</p:sld>
</file>

<file path=ppt/theme/theme1.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ta Science Project Proposal by Slidesgo">
  <a:themeElements>
    <a:clrScheme name="Simple Light">
      <a:dk1>
        <a:srgbClr val="0E0E0E"/>
      </a:dk1>
      <a:lt1>
        <a:srgbClr val="FFFFFF"/>
      </a:lt1>
      <a:dk2>
        <a:srgbClr val="72F49A"/>
      </a:dk2>
      <a:lt2>
        <a:srgbClr val="47A5F3"/>
      </a:lt2>
      <a:accent1>
        <a:srgbClr val="F341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422</Words>
  <Application>Microsoft Office PowerPoint</Application>
  <PresentationFormat>On-screen Show (16:9)</PresentationFormat>
  <Paragraphs>52</Paragraphs>
  <Slides>13</Slides>
  <Notes>13</Notes>
  <HiddenSlides>0</HiddenSlides>
  <MMClips>4</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Bai Jamjuree</vt:lpstr>
      <vt:lpstr>Aldrich</vt:lpstr>
      <vt:lpstr>Arial</vt:lpstr>
      <vt:lpstr>Proxima Nova</vt:lpstr>
      <vt:lpstr>Slidesgo Final Pages</vt:lpstr>
      <vt:lpstr>Data Science Project Proposal by Slidesgo</vt:lpstr>
      <vt:lpstr>Final Project AIDI 1012 - Artificial Intelligence Robotics and Automation Alireza Ghaffari August 18, 2022</vt:lpstr>
      <vt:lpstr>Data Collection</vt:lpstr>
      <vt:lpstr>PowerPoint Presentation</vt:lpstr>
      <vt:lpstr>Road Following</vt:lpstr>
      <vt:lpstr>Road Following</vt:lpstr>
      <vt:lpstr>Collision Avoidance</vt:lpstr>
      <vt:lpstr>Collision Avoidance</vt:lpstr>
      <vt:lpstr>Object Following</vt:lpstr>
      <vt:lpstr>Object Following…</vt:lpstr>
      <vt:lpstr>Challenges, Issues &amp; Difficulties</vt:lpstr>
      <vt:lpstr>Cha</vt:lpstr>
      <vt:lpstr>Cha</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AIDI 1012 - Artificial Intelligence Robotics and Automation Alireza Ghaffari August 18, 2022</dc:title>
  <cp:lastModifiedBy>Harshit Bhatia</cp:lastModifiedBy>
  <cp:revision>9</cp:revision>
  <dcterms:modified xsi:type="dcterms:W3CDTF">2022-08-19T01:01:46Z</dcterms:modified>
</cp:coreProperties>
</file>